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2" autoAdjust="0"/>
    <p:restoredTop sz="94444" autoAdjust="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8D57-B6DD-4475-ACFF-C01E0FE3A2D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34AC-0142-45A8-9F36-EA3D8CE974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8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8D57-B6DD-4475-ACFF-C01E0FE3A2D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34AC-0142-45A8-9F36-EA3D8CE974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82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8D57-B6DD-4475-ACFF-C01E0FE3A2D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34AC-0142-45A8-9F36-EA3D8CE974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24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8D57-B6DD-4475-ACFF-C01E0FE3A2D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34AC-0142-45A8-9F36-EA3D8CE974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58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8D57-B6DD-4475-ACFF-C01E0FE3A2D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34AC-0142-45A8-9F36-EA3D8CE974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60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8D57-B6DD-4475-ACFF-C01E0FE3A2D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34AC-0142-45A8-9F36-EA3D8CE974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24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8D57-B6DD-4475-ACFF-C01E0FE3A2D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34AC-0142-45A8-9F36-EA3D8CE974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21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8D57-B6DD-4475-ACFF-C01E0FE3A2D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34AC-0142-45A8-9F36-EA3D8CE974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22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8D57-B6DD-4475-ACFF-C01E0FE3A2D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34AC-0142-45A8-9F36-EA3D8CE974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52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8D57-B6DD-4475-ACFF-C01E0FE3A2D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34AC-0142-45A8-9F36-EA3D8CE974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98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8D57-B6DD-4475-ACFF-C01E0FE3A2D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34AC-0142-45A8-9F36-EA3D8CE974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08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accent1">
                <a:lumMod val="45000"/>
                <a:lumOff val="55000"/>
              </a:schemeClr>
            </a:gs>
            <a:gs pos="7000">
              <a:schemeClr val="accent1">
                <a:lumMod val="45000"/>
                <a:lumOff val="55000"/>
              </a:schemeClr>
            </a:gs>
            <a:gs pos="78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D57-B6DD-4475-ACFF-C01E0FE3A2DC}" type="datetimeFigureOut">
              <a:rPr lang="cs-CZ" smtClean="0"/>
              <a:t>12.12.2021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034AC-0142-45A8-9F36-EA3D8CE974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14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k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41" t="2156" r="5534" b="11549"/>
          <a:stretch>
            <a:fillRect/>
          </a:stretch>
        </p:blipFill>
        <p:spPr bwMode="auto">
          <a:xfrm>
            <a:off x="323198" y="0"/>
            <a:ext cx="7563504" cy="650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929188" y="2696128"/>
            <a:ext cx="6800850" cy="2697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4000" i="1" dirty="0"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„Otevřete se změnám, ale neztrácejte své vlastní hodnoty.“</a:t>
            </a:r>
            <a:r>
              <a:rPr lang="cs-CZ" sz="4000" dirty="0"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4000" dirty="0" smtClean="0">
              <a:solidFill>
                <a:schemeClr val="accent1">
                  <a:lumMod val="50000"/>
                </a:schemeClr>
              </a:solidFill>
              <a:latin typeface="Segoe Print" panose="020006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3200" dirty="0"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Dalajláma)</a:t>
            </a:r>
            <a:endParaRPr lang="cs-CZ" sz="2800" dirty="0">
              <a:solidFill>
                <a:schemeClr val="accent1">
                  <a:lumMod val="50000"/>
                </a:schemeClr>
              </a:solidFill>
              <a:effectLst/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72036" y="1339471"/>
            <a:ext cx="625844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baví mě opravovat porouchané věci</a:t>
            </a:r>
          </a:p>
        </p:txBody>
      </p:sp>
      <p:sp>
        <p:nvSpPr>
          <p:cNvPr id="4" name="Obdélník 3"/>
          <p:cNvSpPr/>
          <p:nvPr/>
        </p:nvSpPr>
        <p:spPr>
          <a:xfrm>
            <a:off x="672036" y="2617765"/>
            <a:ext cx="62199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je pro mne důležitý vysoký výdělek</a:t>
            </a:r>
          </a:p>
        </p:txBody>
      </p:sp>
      <p:sp>
        <p:nvSpPr>
          <p:cNvPr id="5" name="Obdélník 4"/>
          <p:cNvSpPr/>
          <p:nvPr/>
        </p:nvSpPr>
        <p:spPr>
          <a:xfrm>
            <a:off x="672036" y="3896059"/>
            <a:ext cx="111924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chci práci, při které se hodně naučím, budu se muset učit nové věci</a:t>
            </a:r>
          </a:p>
        </p:txBody>
      </p:sp>
      <p:sp>
        <p:nvSpPr>
          <p:cNvPr id="6" name="Obdélník 5"/>
          <p:cNvSpPr/>
          <p:nvPr/>
        </p:nvSpPr>
        <p:spPr>
          <a:xfrm>
            <a:off x="672036" y="3256912"/>
            <a:ext cx="85347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raději bych pracoval(a) venku, na čerstvém duchu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72036" y="4535206"/>
            <a:ext cx="1119248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chci pracovat někde, kde budu mít dobrou možnost postupu do vyšší funkce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672036" y="5543685"/>
            <a:ext cx="85908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rád(a) bych měl(a) bezpečné, zajištěné zaměstnání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672036" y="1978618"/>
            <a:ext cx="697338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rád(a) jsem mezi lidmi, ve styku s lidmi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6115507" y="327989"/>
            <a:ext cx="56909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Print" panose="02000600000000000000" pitchFamily="2" charset="0"/>
              </a:rPr>
              <a:t>Hodnoty  Práce</a:t>
            </a:r>
            <a:endParaRPr lang="cs-CZ" sz="5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47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99857" y="1372656"/>
            <a:ext cx="41569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rád(a) pracuji v týmu</a:t>
            </a:r>
            <a:endParaRPr lang="cs-CZ" sz="2400" b="0" cap="none" spc="0" dirty="0" smtClean="0">
              <a:ln w="0"/>
              <a:solidFill>
                <a:schemeClr val="accent1">
                  <a:lumMod val="50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99857" y="2032980"/>
            <a:ext cx="1125336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chtěl(a) bych zaměstnání, kde nebudu muset pracovat pod tlakem, dodržovat lhůty,…</a:t>
            </a:r>
          </a:p>
        </p:txBody>
      </p:sp>
      <p:sp>
        <p:nvSpPr>
          <p:cNvPr id="4" name="Obdélník 3"/>
          <p:cNvSpPr/>
          <p:nvPr/>
        </p:nvSpPr>
        <p:spPr>
          <a:xfrm>
            <a:off x="699857" y="3062636"/>
            <a:ext cx="77604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rád(a) bych při práci používal(a) cizí jazyk(y)</a:t>
            </a:r>
          </a:p>
        </p:txBody>
      </p:sp>
      <p:sp>
        <p:nvSpPr>
          <p:cNvPr id="5" name="Obdélník 4"/>
          <p:cNvSpPr/>
          <p:nvPr/>
        </p:nvSpPr>
        <p:spPr>
          <a:xfrm>
            <a:off x="699857" y="4383284"/>
            <a:ext cx="82846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chtěl(a) bych dělat společensky prospěšnou práci</a:t>
            </a:r>
          </a:p>
        </p:txBody>
      </p:sp>
      <p:sp>
        <p:nvSpPr>
          <p:cNvPr id="7" name="Obdélník 6"/>
          <p:cNvSpPr/>
          <p:nvPr/>
        </p:nvSpPr>
        <p:spPr>
          <a:xfrm>
            <a:off x="699857" y="3722960"/>
            <a:ext cx="1122294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rád(a) bych při své práci používal(a) techniku (stroje, přístroje,…)</a:t>
            </a:r>
          </a:p>
        </p:txBody>
      </p:sp>
      <p:sp>
        <p:nvSpPr>
          <p:cNvPr id="9" name="Obdélník 8"/>
          <p:cNvSpPr/>
          <p:nvPr/>
        </p:nvSpPr>
        <p:spPr>
          <a:xfrm>
            <a:off x="699857" y="5043608"/>
            <a:ext cx="91775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chci pracovat v místě bydliště (nechci daleko dojíždět)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699857" y="712332"/>
            <a:ext cx="109424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baví mě lidi přesvědčovat, aby si něco koupili nebo změnili názor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699857" y="5703932"/>
            <a:ext cx="873187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líbila by se mi práce, při níž bych musel(a) riskovat</a:t>
            </a:r>
          </a:p>
        </p:txBody>
      </p:sp>
    </p:spTree>
    <p:extLst>
      <p:ext uri="{BB962C8B-B14F-4D97-AF65-F5344CB8AC3E}">
        <p14:creationId xmlns:p14="http://schemas.microsoft.com/office/powerpoint/2010/main" val="17974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05952" y="4252751"/>
            <a:ext cx="94900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nejraději bych dělal(a) rutinní práci (každý den stejnou)</a:t>
            </a:r>
          </a:p>
        </p:txBody>
      </p:sp>
      <p:sp>
        <p:nvSpPr>
          <p:cNvPr id="3" name="Obdélník 2"/>
          <p:cNvSpPr/>
          <p:nvPr/>
        </p:nvSpPr>
        <p:spPr>
          <a:xfrm>
            <a:off x="705952" y="4949461"/>
            <a:ext cx="83984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líbí se mi práce, která vyžaduje tělesnou námahu</a:t>
            </a:r>
          </a:p>
        </p:txBody>
      </p:sp>
      <p:sp>
        <p:nvSpPr>
          <p:cNvPr id="5" name="Obdélník 4"/>
          <p:cNvSpPr/>
          <p:nvPr/>
        </p:nvSpPr>
        <p:spPr>
          <a:xfrm>
            <a:off x="705952" y="5646171"/>
            <a:ext cx="116717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nejraději pracuji vlastníma rukama, něco vyrábím (ze dřeva, kovu, …)</a:t>
            </a:r>
          </a:p>
        </p:txBody>
      </p:sp>
      <p:sp>
        <p:nvSpPr>
          <p:cNvPr id="6" name="Obdélník 5"/>
          <p:cNvSpPr/>
          <p:nvPr/>
        </p:nvSpPr>
        <p:spPr>
          <a:xfrm>
            <a:off x="705951" y="2489999"/>
            <a:ext cx="1088791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jsou pro mne důležité pracovní podmínky (např. nechci pracovat v hlučném, prašném nebo špinavém prostředí)</a:t>
            </a:r>
          </a:p>
        </p:txBody>
      </p:sp>
      <p:sp>
        <p:nvSpPr>
          <p:cNvPr id="7" name="Obdélník 6"/>
          <p:cNvSpPr/>
          <p:nvPr/>
        </p:nvSpPr>
        <p:spPr>
          <a:xfrm>
            <a:off x="705952" y="3556041"/>
            <a:ext cx="970970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líbilo by se mi starat se o lidi, pečovat o ně, pomáhat jim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05951" y="1793289"/>
            <a:ext cx="76530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chci druhým říkat, co mají dělat („šéfovat“)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05950" y="1096579"/>
            <a:ext cx="108879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rád(a) pracuji podle pokynů, příkazů, mám rád(a) přísnou kázeň</a:t>
            </a:r>
          </a:p>
        </p:txBody>
      </p:sp>
    </p:spTree>
    <p:extLst>
      <p:ext uri="{BB962C8B-B14F-4D97-AF65-F5344CB8AC3E}">
        <p14:creationId xmlns:p14="http://schemas.microsoft.com/office/powerpoint/2010/main" val="3024927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33122" y="3648629"/>
            <a:ext cx="6838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dirty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chci pracovat s rostlinami nebo zvířaty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33122" y="5797103"/>
            <a:ext cx="71945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rád(a) bych měl(a) pevnou pracovní dobu</a:t>
            </a:r>
          </a:p>
        </p:txBody>
      </p:sp>
      <p:sp>
        <p:nvSpPr>
          <p:cNvPr id="4" name="Obdélník 3"/>
          <p:cNvSpPr/>
          <p:nvPr/>
        </p:nvSpPr>
        <p:spPr>
          <a:xfrm>
            <a:off x="1033122" y="4364787"/>
            <a:ext cx="543450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bavila by mě rozmanitá práce</a:t>
            </a:r>
          </a:p>
        </p:txBody>
      </p:sp>
      <p:sp>
        <p:nvSpPr>
          <p:cNvPr id="5" name="Obdélník 4"/>
          <p:cNvSpPr/>
          <p:nvPr/>
        </p:nvSpPr>
        <p:spPr>
          <a:xfrm>
            <a:off x="1033122" y="5080945"/>
            <a:ext cx="101601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nejraději pracuji sám(a), nemám rád(a), když mě někdo ruší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33122" y="2932471"/>
            <a:ext cx="78454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chci zaměstnání vyžadující vysokou kvalifikaci</a:t>
            </a:r>
          </a:p>
        </p:txBody>
      </p:sp>
      <p:sp>
        <p:nvSpPr>
          <p:cNvPr id="8" name="Obdélník 7"/>
          <p:cNvSpPr/>
          <p:nvPr/>
        </p:nvSpPr>
        <p:spPr>
          <a:xfrm>
            <a:off x="1033122" y="1504375"/>
            <a:ext cx="39340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rád(a) pracuji s čísly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33122" y="2216313"/>
            <a:ext cx="67681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rád(a) pomáhám lidem řešit problémy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033122" y="423105"/>
            <a:ext cx="1071120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2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baví mě práce tvůrčí, uměleckého typu (hudba, divadlo, výtvarnictví)</a:t>
            </a:r>
          </a:p>
        </p:txBody>
      </p:sp>
    </p:spTree>
    <p:extLst>
      <p:ext uri="{BB962C8B-B14F-4D97-AF65-F5344CB8AC3E}">
        <p14:creationId xmlns:p14="http://schemas.microsoft.com/office/powerpoint/2010/main" val="21709992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B076AA8087BFA4A9CC67E603CB15947" ma:contentTypeVersion="10" ma:contentTypeDescription="Vytvoří nový dokument" ma:contentTypeScope="" ma:versionID="dfd96577682bd28d8c23e98029d8b209">
  <xsd:schema xmlns:xsd="http://www.w3.org/2001/XMLSchema" xmlns:xs="http://www.w3.org/2001/XMLSchema" xmlns:p="http://schemas.microsoft.com/office/2006/metadata/properties" xmlns:ns2="322654f4-6bcc-4e4b-8b06-241e771c2230" xmlns:ns3="337422d0-6faa-40e0-a454-aac5f6605b7c" targetNamespace="http://schemas.microsoft.com/office/2006/metadata/properties" ma:root="true" ma:fieldsID="3b704963963e6553ca8f14e845c3ca30" ns2:_="" ns3:_="">
    <xsd:import namespace="322654f4-6bcc-4e4b-8b06-241e771c2230"/>
    <xsd:import namespace="337422d0-6faa-40e0-a454-aac5f6605b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2654f4-6bcc-4e4b-8b06-241e771c22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44f00095-7808-4cbb-bee9-805b8ed80b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7422d0-6faa-40e0-a454-aac5f6605b7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849bafaa-0f97-4c7f-903c-34ac6c67aed0}" ma:internalName="TaxCatchAll" ma:showField="CatchAllData" ma:web="337422d0-6faa-40e0-a454-aac5f6605b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37422d0-6faa-40e0-a454-aac5f6605b7c" xsi:nil="true"/>
    <lcf76f155ced4ddcb4097134ff3c332f xmlns="322654f4-6bcc-4e4b-8b06-241e771c223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464048C-3218-429D-AEFB-545A3D9B3C60}"/>
</file>

<file path=customXml/itemProps2.xml><?xml version="1.0" encoding="utf-8"?>
<ds:datastoreItem xmlns:ds="http://schemas.openxmlformats.org/officeDocument/2006/customXml" ds:itemID="{D8A716B6-8FA7-47FA-A8A5-23B9BDC83E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E07DC6-1B33-4971-86F3-05F04F5311C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dfbd99c9-91c4-4838-8099-54bb6eafd1cf"/>
    <ds:schemaRef ds:uri="ff9d7261-9980-404c-ae45-b26e5176a15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319</Words>
  <Application>Microsoft Office PowerPoint</Application>
  <PresentationFormat>Širokoúhlá obrazovka</PresentationFormat>
  <Paragraphs>33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Segoe Print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Hlawatschke</dc:creator>
  <cp:lastModifiedBy>Jitka Hlawatschke</cp:lastModifiedBy>
  <cp:revision>7</cp:revision>
  <dcterms:created xsi:type="dcterms:W3CDTF">2021-12-12T17:24:44Z</dcterms:created>
  <dcterms:modified xsi:type="dcterms:W3CDTF">2021-12-12T18:14:11Z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0x010100FB076AA8087BFA4A9CC67E603CB15947</vt:lpwstr>
  </property>
</Properties>
</file>