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34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93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50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0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3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4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2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2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3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4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1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93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3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4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76EE6-B06D-4685-B26D-1429A28B2609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C41EA5-2834-4CB3-AA63-CFACA5940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7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EEBDF02-395C-4226-AF08-DB46BDFE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781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SILNÉ A SLABÉ STRÁNKY</a:t>
            </a:r>
          </a:p>
        </p:txBody>
      </p:sp>
    </p:spTree>
    <p:extLst>
      <p:ext uri="{BB962C8B-B14F-4D97-AF65-F5344CB8AC3E}">
        <p14:creationId xmlns:p14="http://schemas.microsoft.com/office/powerpoint/2010/main" val="324018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F7904C-B227-48E6-90C4-91014DC3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jsou silné stránky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E2C8B6B-B6A8-43C5-BD84-AED3DF9AF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jsou stěžejním pojmem pozitivní psychologie osobnosti. (obrací pozornost na pozitivní aspekty života a osobnosti)</a:t>
            </a:r>
          </a:p>
          <a:p>
            <a:r>
              <a:rPr lang="cs-CZ" dirty="0"/>
              <a:t>jsou dispozice, které nám jsou vrozené, jejich uplatňování nám přináší radost a úspěch.</a:t>
            </a:r>
          </a:p>
          <a:p>
            <a:r>
              <a:rPr lang="cs-CZ" dirty="0"/>
              <a:t>vytváří to, kým skutečně jsme a díky nim lze být sám/sama sebou.</a:t>
            </a:r>
          </a:p>
          <a:p>
            <a:r>
              <a:rPr lang="cs-CZ" dirty="0"/>
              <a:t>jsou takové kvality jako komunikace, organizační schopnosti, kreativita, flexibilita, </a:t>
            </a:r>
            <a:r>
              <a:rPr lang="cs-CZ" dirty="0" err="1"/>
              <a:t>proaktivita</a:t>
            </a:r>
            <a:r>
              <a:rPr lang="cs-CZ" dirty="0"/>
              <a:t>, práce se změnou, orientace v informacích, v příležitostech atd.</a:t>
            </a:r>
          </a:p>
        </p:txBody>
      </p:sp>
    </p:spTree>
    <p:extLst>
      <p:ext uri="{BB962C8B-B14F-4D97-AF65-F5344CB8AC3E}">
        <p14:creationId xmlns:p14="http://schemas.microsoft.com/office/powerpoint/2010/main" val="96134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F8B45-CD04-4596-8B22-9F757077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Proč se zaměřovat na silné stránky?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3EA84-A3A6-4CC9-9F80-64846251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stránky jsou pozitivní složkou naší osobnosti. </a:t>
            </a:r>
          </a:p>
          <a:p>
            <a:r>
              <a:rPr lang="cs-CZ" dirty="0"/>
              <a:t>Mnohem výhodnější strategií osobnostního růstu je rozvoj silných stránek namísto soustředění se na odbourání slabin. </a:t>
            </a:r>
          </a:p>
        </p:txBody>
      </p:sp>
    </p:spTree>
    <p:extLst>
      <p:ext uri="{BB962C8B-B14F-4D97-AF65-F5344CB8AC3E}">
        <p14:creationId xmlns:p14="http://schemas.microsoft.com/office/powerpoint/2010/main" val="221059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CD479-BFC0-4A19-AAA4-C34F7955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89"/>
            <a:ext cx="10515600" cy="76171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Příklady silných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BB9F78-4441-4951-844F-4CCA6D4D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932"/>
            <a:ext cx="10125364" cy="5156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Přesvědčivý  		Mírumilovný  	 Poddajný  	Obětavý  		Společenský  	Silná vůle</a:t>
            </a:r>
            <a:r>
              <a:rPr lang="cs-CZ" sz="1800" dirty="0"/>
              <a:t>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Dobrodružný  	Přizpůsobivý  	Živý  		Perfekcionista 	 Vytrvalý  	Hravý 	</a:t>
            </a:r>
          </a:p>
          <a:p>
            <a:pPr marL="0" indent="0">
              <a:buNone/>
            </a:pPr>
            <a:r>
              <a:rPr lang="cs-CZ" sz="2000" dirty="0"/>
              <a:t>Ohleduplný  		Ovládá se  		Soutěživý  	Neodolatelný  	 Osvěžující  	Uctivý  	</a:t>
            </a:r>
          </a:p>
          <a:p>
            <a:pPr marL="0" indent="0">
              <a:buNone/>
            </a:pPr>
            <a:r>
              <a:rPr lang="cs-CZ" sz="2000" dirty="0"/>
              <a:t>Rezervovaný  	Vynalézavý  		Spokojený  	Citlivý  			Soběstačný  	Energický</a:t>
            </a:r>
          </a:p>
          <a:p>
            <a:pPr marL="0" indent="0">
              <a:buNone/>
            </a:pPr>
            <a:r>
              <a:rPr lang="cs-CZ" sz="2000" dirty="0"/>
              <a:t>Skotačivý 		Trpělivý  		Pozitivní  	Inspirativní  		 Jistý 		Spontánní</a:t>
            </a:r>
          </a:p>
          <a:p>
            <a:pPr marL="0" indent="0">
              <a:buNone/>
            </a:pPr>
            <a:r>
              <a:rPr lang="cs-CZ" sz="2000" dirty="0"/>
              <a:t>S rozvrhem  		Plachý  	  		Ukázněný  	Úslužný  		Upřímný       	Optimistický</a:t>
            </a:r>
          </a:p>
          <a:p>
            <a:pPr marL="0" indent="0">
              <a:buNone/>
            </a:pPr>
            <a:r>
              <a:rPr lang="cs-CZ" sz="2000" dirty="0"/>
              <a:t>Přátelský  		Věrný  			Legrační  	Silný  	  		Výbojný  	Okouzlující</a:t>
            </a:r>
          </a:p>
          <a:p>
            <a:pPr marL="0" indent="0">
              <a:buNone/>
            </a:pPr>
            <a:r>
              <a:rPr lang="cs-CZ" sz="2000" dirty="0"/>
              <a:t>Diplomat  		Puntičkář  	 	Veselý  		Spolehlivý  		Kulturní        	Sebevědomý</a:t>
            </a:r>
          </a:p>
          <a:p>
            <a:pPr marL="0" indent="0">
              <a:buNone/>
            </a:pPr>
            <a:r>
              <a:rPr lang="cs-CZ" sz="2000" dirty="0"/>
              <a:t>Idealista  		Nezávislý  		Neurážlivý  	Inspirující  	  	Troufalý  	Rozhodný</a:t>
            </a:r>
          </a:p>
          <a:p>
            <a:pPr marL="0" indent="0">
              <a:buNone/>
            </a:pPr>
            <a:r>
              <a:rPr lang="cs-CZ" sz="2000" dirty="0"/>
              <a:t>Suchý humor  	Hluboký  		Prostředník  	Muzikální  		Iniciátor  	Společenský</a:t>
            </a:r>
          </a:p>
          <a:p>
            <a:pPr marL="0" indent="0">
              <a:buNone/>
            </a:pPr>
            <a:r>
              <a:rPr lang="cs-CZ" sz="2000" dirty="0"/>
              <a:t>Ohleduplný  		Houževnatý  		Upovídaný  	Tolerantní  	 	Posluchač  	Oddaný  </a:t>
            </a:r>
          </a:p>
          <a:p>
            <a:pPr marL="0" indent="0">
              <a:buNone/>
            </a:pPr>
            <a:r>
              <a:rPr lang="cs-CZ" sz="2000" dirty="0"/>
              <a:t>Vůdce  			Čilý  	  		Nenáročný  	Šéf  			Plánovač  	Rozkošný</a:t>
            </a:r>
          </a:p>
          <a:p>
            <a:pPr marL="0" indent="0">
              <a:buNone/>
            </a:pPr>
            <a:r>
              <a:rPr lang="cs-CZ" sz="2000" dirty="0"/>
              <a:t>Milý  			Produktivní  		Oblíbený  	Smělý  			Zdvořilý  	Mírný 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2709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6932D-7929-4833-8EEA-7792C4F3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jsou 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8DBE3-F5EA-46DE-9449-184FA36B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 vlastnosti negativně ovlivňující dosažení cíle</a:t>
            </a:r>
          </a:p>
        </p:txBody>
      </p:sp>
    </p:spTree>
    <p:extLst>
      <p:ext uri="{BB962C8B-B14F-4D97-AF65-F5344CB8AC3E}">
        <p14:creationId xmlns:p14="http://schemas.microsoft.com/office/powerpoint/2010/main" val="132853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1ED79-3DEA-4D0F-A701-27ECE27F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</p:spPr>
        <p:txBody>
          <a:bodyPr/>
          <a:lstStyle/>
          <a:p>
            <a:r>
              <a:rPr lang="cs-CZ" b="1" dirty="0"/>
              <a:t>Příklady slabých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CAFBF-8F64-40EC-AEC7-676C7243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77"/>
            <a:ext cx="10515600" cy="50583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Bezvýrazný  		Stydlivý  			Neomalený  		Pánovitý  	Nevychovaný  	</a:t>
            </a:r>
            <a:r>
              <a:rPr lang="cs-CZ" sz="2000" dirty="0" err="1"/>
              <a:t>Nesoucítící</a:t>
            </a:r>
            <a:r>
              <a:rPr lang="cs-CZ" sz="2000" dirty="0"/>
              <a:t>  Nudný 			Nesmiřitelný  	Zdrženlivý  	 	Kritik  		Tvrdohlavý  		Opakuje se  Předrážděný  		Ustrašený  		Zapomnětlivý  	Otevřený  	 Netrpělivý  		Nejistý  Nerozhodný  	Skáče do řeči  	Neoblíbený  		Znuděný  	Nepředvídatelný    Svéhlavý             Citově uzavřený 	Váhavý  	 		Nevýrazný  		Pesimista  	Namyšlený 		 Povolný</a:t>
            </a:r>
          </a:p>
          <a:p>
            <a:pPr marL="0" indent="0">
              <a:buNone/>
            </a:pPr>
            <a:r>
              <a:rPr lang="cs-CZ" sz="2000" dirty="0"/>
              <a:t>Nelze se zavděčit  	Vznětlivý  		Bezcílný  		Hádavý  		Odcizený  	  	Naivní</a:t>
            </a:r>
          </a:p>
          <a:p>
            <a:pPr marL="0" indent="0">
              <a:buNone/>
            </a:pPr>
            <a:r>
              <a:rPr lang="cs-CZ" sz="2000" dirty="0"/>
              <a:t>Negativista  		Ustaraný  		Odtažitý  		Workaholik  	Přecitlivělý 	 	Ukvapený</a:t>
            </a:r>
          </a:p>
          <a:p>
            <a:pPr marL="0" indent="0">
              <a:buNone/>
            </a:pPr>
            <a:r>
              <a:rPr lang="cs-CZ" sz="2000" dirty="0"/>
              <a:t>Ostýchavý  		Mluvka 			Potřebuje chválu 	Pochybující  	Dominantní  		Náladový</a:t>
            </a:r>
          </a:p>
          <a:p>
            <a:pPr marL="0" indent="0">
              <a:buNone/>
            </a:pPr>
            <a:r>
              <a:rPr lang="cs-CZ" sz="2000" dirty="0"/>
              <a:t>Introvertní 		Neorganizovaný 	Netolerantní  	Lhostejný  	 Nepořádný 		Mazaný 	</a:t>
            </a:r>
          </a:p>
          <a:p>
            <a:pPr marL="0" indent="0">
              <a:buNone/>
            </a:pPr>
            <a:r>
              <a:rPr lang="cs-CZ" sz="2000" dirty="0"/>
              <a:t>Huhlal  			Manipulátor  	  	Pomalý  			Neústupný  	  Předvádí se  	Skeptik  	  </a:t>
            </a:r>
          </a:p>
          <a:p>
            <a:pPr marL="0" indent="0">
              <a:buNone/>
            </a:pPr>
            <a:r>
              <a:rPr lang="cs-CZ" sz="2000" dirty="0"/>
              <a:t>Samotář  		Komanduje 		Lenoch  			Křikloun  	 Louda  			Podezíravý</a:t>
            </a:r>
          </a:p>
          <a:p>
            <a:pPr marL="0" indent="0">
              <a:buNone/>
            </a:pPr>
            <a:r>
              <a:rPr lang="cs-CZ" sz="2000" dirty="0"/>
              <a:t>Roztržitý  	  	Pomstychtivý  	Roztěkaný  		Neochotný  	  	</a:t>
            </a:r>
          </a:p>
        </p:txBody>
      </p:sp>
    </p:spTree>
    <p:extLst>
      <p:ext uri="{BB962C8B-B14F-4D97-AF65-F5344CB8AC3E}">
        <p14:creationId xmlns:p14="http://schemas.microsoft.com/office/powerpoint/2010/main" val="15880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1CACC-BBC3-4F81-8825-331F6401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7F9CE8-02F5-409B-878C-5E87848AC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 Použité zdroje: </a:t>
            </a:r>
          </a:p>
          <a:p>
            <a:r>
              <a:rPr lang="cs-CZ" dirty="0"/>
              <a:t>Metodická příručka k tématu Člověk a svět práce</a:t>
            </a:r>
          </a:p>
          <a:p>
            <a:r>
              <a:rPr lang="cs-CZ" dirty="0"/>
              <a:t>http://www.brno-online.cz/testosob/testosob.htm</a:t>
            </a:r>
          </a:p>
        </p:txBody>
      </p:sp>
    </p:spTree>
    <p:extLst>
      <p:ext uri="{BB962C8B-B14F-4D97-AF65-F5344CB8AC3E}">
        <p14:creationId xmlns:p14="http://schemas.microsoft.com/office/powerpoint/2010/main" val="2463112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556</Words>
  <Application>Microsoft Office PowerPoint</Application>
  <PresentationFormat>Širokoúhlá obrazovka</PresentationFormat>
  <Paragraphs>38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Organika</vt:lpstr>
      <vt:lpstr>SILNÉ A SLABÉ STRÁNKY</vt:lpstr>
      <vt:lpstr>co jsou silné stránky</vt:lpstr>
      <vt:lpstr>Proč se zaměřovat na silné stránky?</vt:lpstr>
      <vt:lpstr>Příklady silných stránek</vt:lpstr>
      <vt:lpstr>co jsou slabé stránky</vt:lpstr>
      <vt:lpstr>Příklady slabých stránek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Měsíčková</dc:creator>
  <cp:lastModifiedBy>Jana Měsíčková</cp:lastModifiedBy>
  <cp:revision>10</cp:revision>
  <dcterms:created xsi:type="dcterms:W3CDTF">2021-12-04T19:37:17Z</dcterms:created>
  <dcterms:modified xsi:type="dcterms:W3CDTF">2022-02-28T17:17:07Z</dcterms:modified>
</cp:coreProperties>
</file>