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2"/>
  </p:sldMasterIdLst>
  <p:sldIdLst>
    <p:sldId id="257" r:id="rId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00"/>
  </p:normalViewPr>
  <p:slideViewPr>
    <p:cSldViewPr>
      <p:cViewPr varScale="1">
        <p:scale>
          <a:sx n="127" d="100"/>
          <a:sy n="127" d="100"/>
        </p:scale>
        <p:origin x="1086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03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3584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5843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35844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45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46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47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4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35849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50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51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52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853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4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5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6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857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35858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59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0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1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62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35863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4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5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6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867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8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9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0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871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35872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73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74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75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876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7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8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9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0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1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2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3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884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35885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86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87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88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8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35890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91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92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93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94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35895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96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97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98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899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0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1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2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3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4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5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06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907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3590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0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1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1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12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3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4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5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6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7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8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9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0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1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2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3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4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5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6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7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8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29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0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1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2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3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4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5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6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7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8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39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940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35941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42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43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44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45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46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47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48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49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50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951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35952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53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54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55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95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35957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58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59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60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961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3596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6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6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6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966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35967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68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69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70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71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2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3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4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5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6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7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8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79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80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81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82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83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84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85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86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987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35988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89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90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91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92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93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94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95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96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97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998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35999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00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01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02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03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04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05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06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012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36013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14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015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36016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>
                  <a:gd name="T0" fmla="*/ 5126 w 5126"/>
                  <a:gd name="T1" fmla="*/ 2 h 305"/>
                  <a:gd name="T2" fmla="*/ 5126 w 5126"/>
                  <a:gd name="T3" fmla="*/ 276 h 305"/>
                  <a:gd name="T4" fmla="*/ 5037 w 5126"/>
                  <a:gd name="T5" fmla="*/ 278 h 305"/>
                  <a:gd name="T6" fmla="*/ 4914 w 5126"/>
                  <a:gd name="T7" fmla="*/ 300 h 305"/>
                  <a:gd name="T8" fmla="*/ 4847 w 5126"/>
                  <a:gd name="T9" fmla="*/ 296 h 305"/>
                  <a:gd name="T10" fmla="*/ 4648 w 5126"/>
                  <a:gd name="T11" fmla="*/ 273 h 305"/>
                  <a:gd name="T12" fmla="*/ 4508 w 5126"/>
                  <a:gd name="T13" fmla="*/ 264 h 305"/>
                  <a:gd name="T14" fmla="*/ 4245 w 5126"/>
                  <a:gd name="T15" fmla="*/ 287 h 305"/>
                  <a:gd name="T16" fmla="*/ 3983 w 5126"/>
                  <a:gd name="T17" fmla="*/ 291 h 305"/>
                  <a:gd name="T18" fmla="*/ 3640 w 5126"/>
                  <a:gd name="T19" fmla="*/ 282 h 305"/>
                  <a:gd name="T20" fmla="*/ 3346 w 5126"/>
                  <a:gd name="T21" fmla="*/ 287 h 305"/>
                  <a:gd name="T22" fmla="*/ 3165 w 5126"/>
                  <a:gd name="T23" fmla="*/ 305 h 305"/>
                  <a:gd name="T24" fmla="*/ 2848 w 5126"/>
                  <a:gd name="T25" fmla="*/ 269 h 305"/>
                  <a:gd name="T26" fmla="*/ 2618 w 5126"/>
                  <a:gd name="T27" fmla="*/ 260 h 305"/>
                  <a:gd name="T28" fmla="*/ 2360 w 5126"/>
                  <a:gd name="T29" fmla="*/ 273 h 305"/>
                  <a:gd name="T30" fmla="*/ 2007 w 5126"/>
                  <a:gd name="T31" fmla="*/ 282 h 305"/>
                  <a:gd name="T32" fmla="*/ 1786 w 5126"/>
                  <a:gd name="T33" fmla="*/ 287 h 305"/>
                  <a:gd name="T34" fmla="*/ 1686 w 5126"/>
                  <a:gd name="T35" fmla="*/ 296 h 305"/>
                  <a:gd name="T36" fmla="*/ 1528 w 5126"/>
                  <a:gd name="T37" fmla="*/ 273 h 305"/>
                  <a:gd name="T38" fmla="*/ 1334 w 5126"/>
                  <a:gd name="T39" fmla="*/ 287 h 305"/>
                  <a:gd name="T40" fmla="*/ 1185 w 5126"/>
                  <a:gd name="T41" fmla="*/ 282 h 305"/>
                  <a:gd name="T42" fmla="*/ 1081 w 5126"/>
                  <a:gd name="T43" fmla="*/ 291 h 305"/>
                  <a:gd name="T44" fmla="*/ 968 w 5126"/>
                  <a:gd name="T45" fmla="*/ 282 h 305"/>
                  <a:gd name="T46" fmla="*/ 827 w 5126"/>
                  <a:gd name="T47" fmla="*/ 273 h 305"/>
                  <a:gd name="T48" fmla="*/ 701 w 5126"/>
                  <a:gd name="T49" fmla="*/ 273 h 305"/>
                  <a:gd name="T50" fmla="*/ 583 w 5126"/>
                  <a:gd name="T51" fmla="*/ 291 h 305"/>
                  <a:gd name="T52" fmla="*/ 484 w 5126"/>
                  <a:gd name="T53" fmla="*/ 278 h 305"/>
                  <a:gd name="T54" fmla="*/ 335 w 5126"/>
                  <a:gd name="T55" fmla="*/ 251 h 305"/>
                  <a:gd name="T56" fmla="*/ 172 w 5126"/>
                  <a:gd name="T57" fmla="*/ 260 h 305"/>
                  <a:gd name="T58" fmla="*/ 77 w 5126"/>
                  <a:gd name="T59" fmla="*/ 251 h 305"/>
                  <a:gd name="T60" fmla="*/ 0 w 5126"/>
                  <a:gd name="T61" fmla="*/ 237 h 305"/>
                  <a:gd name="T62" fmla="*/ 0 w 5126"/>
                  <a:gd name="T63" fmla="*/ 0 h 305"/>
                  <a:gd name="T64" fmla="*/ 5126 w 5126"/>
                  <a:gd name="T65" fmla="*/ 2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17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>
                  <a:gd name="T0" fmla="*/ 0 w 167"/>
                  <a:gd name="T1" fmla="*/ 74 h 95"/>
                  <a:gd name="T2" fmla="*/ 2 w 167"/>
                  <a:gd name="T3" fmla="*/ 30 h 95"/>
                  <a:gd name="T4" fmla="*/ 23 w 167"/>
                  <a:gd name="T5" fmla="*/ 12 h 95"/>
                  <a:gd name="T6" fmla="*/ 53 w 167"/>
                  <a:gd name="T7" fmla="*/ 2 h 95"/>
                  <a:gd name="T8" fmla="*/ 81 w 167"/>
                  <a:gd name="T9" fmla="*/ 0 h 95"/>
                  <a:gd name="T10" fmla="*/ 123 w 167"/>
                  <a:gd name="T11" fmla="*/ 11 h 95"/>
                  <a:gd name="T12" fmla="*/ 147 w 167"/>
                  <a:gd name="T13" fmla="*/ 30 h 95"/>
                  <a:gd name="T14" fmla="*/ 162 w 167"/>
                  <a:gd name="T15" fmla="*/ 59 h 95"/>
                  <a:gd name="T16" fmla="*/ 165 w 167"/>
                  <a:gd name="T17" fmla="*/ 80 h 95"/>
                  <a:gd name="T18" fmla="*/ 167 w 167"/>
                  <a:gd name="T19" fmla="*/ 92 h 95"/>
                  <a:gd name="T20" fmla="*/ 156 w 167"/>
                  <a:gd name="T21" fmla="*/ 95 h 95"/>
                  <a:gd name="T22" fmla="*/ 77 w 167"/>
                  <a:gd name="T23" fmla="*/ 87 h 95"/>
                  <a:gd name="T24" fmla="*/ 0 w 167"/>
                  <a:gd name="T25" fmla="*/ 7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18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>
                  <a:gd name="T0" fmla="*/ 0 w 921"/>
                  <a:gd name="T1" fmla="*/ 141 h 141"/>
                  <a:gd name="T2" fmla="*/ 41 w 921"/>
                  <a:gd name="T3" fmla="*/ 88 h 141"/>
                  <a:gd name="T4" fmla="*/ 70 w 921"/>
                  <a:gd name="T5" fmla="*/ 68 h 141"/>
                  <a:gd name="T6" fmla="*/ 135 w 921"/>
                  <a:gd name="T7" fmla="*/ 44 h 141"/>
                  <a:gd name="T8" fmla="*/ 207 w 921"/>
                  <a:gd name="T9" fmla="*/ 33 h 141"/>
                  <a:gd name="T10" fmla="*/ 299 w 921"/>
                  <a:gd name="T11" fmla="*/ 34 h 141"/>
                  <a:gd name="T12" fmla="*/ 397 w 921"/>
                  <a:gd name="T13" fmla="*/ 46 h 141"/>
                  <a:gd name="T14" fmla="*/ 494 w 921"/>
                  <a:gd name="T15" fmla="*/ 60 h 141"/>
                  <a:gd name="T16" fmla="*/ 550 w 921"/>
                  <a:gd name="T17" fmla="*/ 63 h 141"/>
                  <a:gd name="T18" fmla="*/ 613 w 921"/>
                  <a:gd name="T19" fmla="*/ 61 h 141"/>
                  <a:gd name="T20" fmla="*/ 662 w 921"/>
                  <a:gd name="T21" fmla="*/ 51 h 141"/>
                  <a:gd name="T22" fmla="*/ 708 w 921"/>
                  <a:gd name="T23" fmla="*/ 33 h 141"/>
                  <a:gd name="T24" fmla="*/ 753 w 921"/>
                  <a:gd name="T25" fmla="*/ 0 h 141"/>
                  <a:gd name="T26" fmla="*/ 921 w 921"/>
                  <a:gd name="T27" fmla="*/ 1 h 141"/>
                  <a:gd name="T28" fmla="*/ 899 w 921"/>
                  <a:gd name="T29" fmla="*/ 39 h 141"/>
                  <a:gd name="T30" fmla="*/ 874 w 921"/>
                  <a:gd name="T31" fmla="*/ 67 h 141"/>
                  <a:gd name="T32" fmla="*/ 850 w 921"/>
                  <a:gd name="T33" fmla="*/ 81 h 141"/>
                  <a:gd name="T34" fmla="*/ 824 w 921"/>
                  <a:gd name="T35" fmla="*/ 95 h 141"/>
                  <a:gd name="T36" fmla="*/ 789 w 921"/>
                  <a:gd name="T37" fmla="*/ 107 h 141"/>
                  <a:gd name="T38" fmla="*/ 749 w 921"/>
                  <a:gd name="T39" fmla="*/ 114 h 141"/>
                  <a:gd name="T40" fmla="*/ 689 w 921"/>
                  <a:gd name="T41" fmla="*/ 121 h 141"/>
                  <a:gd name="T42" fmla="*/ 631 w 921"/>
                  <a:gd name="T43" fmla="*/ 121 h 141"/>
                  <a:gd name="T44" fmla="*/ 529 w 921"/>
                  <a:gd name="T45" fmla="*/ 114 h 141"/>
                  <a:gd name="T46" fmla="*/ 448 w 921"/>
                  <a:gd name="T47" fmla="*/ 102 h 141"/>
                  <a:gd name="T48" fmla="*/ 377 w 921"/>
                  <a:gd name="T49" fmla="*/ 91 h 141"/>
                  <a:gd name="T50" fmla="*/ 299 w 921"/>
                  <a:gd name="T51" fmla="*/ 87 h 141"/>
                  <a:gd name="T52" fmla="*/ 210 w 921"/>
                  <a:gd name="T53" fmla="*/ 94 h 141"/>
                  <a:gd name="T54" fmla="*/ 152 w 921"/>
                  <a:gd name="T55" fmla="*/ 105 h 141"/>
                  <a:gd name="T56" fmla="*/ 122 w 921"/>
                  <a:gd name="T57" fmla="*/ 107 h 141"/>
                  <a:gd name="T58" fmla="*/ 67 w 921"/>
                  <a:gd name="T59" fmla="*/ 114 h 141"/>
                  <a:gd name="T60" fmla="*/ 24 w 921"/>
                  <a:gd name="T61" fmla="*/ 127 h 141"/>
                  <a:gd name="T62" fmla="*/ 0 w 921"/>
                  <a:gd name="T6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19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>
                  <a:gd name="T0" fmla="*/ 6 w 190"/>
                  <a:gd name="T1" fmla="*/ 73 h 90"/>
                  <a:gd name="T2" fmla="*/ 30 w 190"/>
                  <a:gd name="T3" fmla="*/ 52 h 90"/>
                  <a:gd name="T4" fmla="*/ 64 w 190"/>
                  <a:gd name="T5" fmla="*/ 30 h 90"/>
                  <a:gd name="T6" fmla="*/ 103 w 190"/>
                  <a:gd name="T7" fmla="*/ 12 h 90"/>
                  <a:gd name="T8" fmla="*/ 157 w 190"/>
                  <a:gd name="T9" fmla="*/ 0 h 90"/>
                  <a:gd name="T10" fmla="*/ 190 w 190"/>
                  <a:gd name="T11" fmla="*/ 0 h 90"/>
                  <a:gd name="T12" fmla="*/ 163 w 190"/>
                  <a:gd name="T13" fmla="*/ 13 h 90"/>
                  <a:gd name="T14" fmla="*/ 129 w 190"/>
                  <a:gd name="T15" fmla="*/ 33 h 90"/>
                  <a:gd name="T16" fmla="*/ 103 w 190"/>
                  <a:gd name="T17" fmla="*/ 55 h 90"/>
                  <a:gd name="T18" fmla="*/ 93 w 190"/>
                  <a:gd name="T19" fmla="*/ 75 h 90"/>
                  <a:gd name="T20" fmla="*/ 88 w 190"/>
                  <a:gd name="T21" fmla="*/ 90 h 90"/>
                  <a:gd name="T22" fmla="*/ 34 w 190"/>
                  <a:gd name="T23" fmla="*/ 87 h 90"/>
                  <a:gd name="T24" fmla="*/ 0 w 190"/>
                  <a:gd name="T25" fmla="*/ 84 h 90"/>
                  <a:gd name="T26" fmla="*/ 6 w 190"/>
                  <a:gd name="T27" fmla="*/ 7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0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>
                  <a:gd name="T0" fmla="*/ 0 w 190"/>
                  <a:gd name="T1" fmla="*/ 0 h 86"/>
                  <a:gd name="T2" fmla="*/ 11 w 190"/>
                  <a:gd name="T3" fmla="*/ 15 h 86"/>
                  <a:gd name="T4" fmla="*/ 45 w 190"/>
                  <a:gd name="T5" fmla="*/ 42 h 86"/>
                  <a:gd name="T6" fmla="*/ 82 w 190"/>
                  <a:gd name="T7" fmla="*/ 60 h 86"/>
                  <a:gd name="T8" fmla="*/ 136 w 190"/>
                  <a:gd name="T9" fmla="*/ 80 h 86"/>
                  <a:gd name="T10" fmla="*/ 190 w 190"/>
                  <a:gd name="T11" fmla="*/ 86 h 86"/>
                  <a:gd name="T12" fmla="*/ 136 w 190"/>
                  <a:gd name="T13" fmla="*/ 63 h 86"/>
                  <a:gd name="T14" fmla="*/ 113 w 190"/>
                  <a:gd name="T15" fmla="*/ 45 h 86"/>
                  <a:gd name="T16" fmla="*/ 93 w 190"/>
                  <a:gd name="T17" fmla="*/ 19 h 86"/>
                  <a:gd name="T18" fmla="*/ 86 w 190"/>
                  <a:gd name="T19" fmla="*/ 0 h 86"/>
                  <a:gd name="T20" fmla="*/ 0 w 190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1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>
                  <a:gd name="T0" fmla="*/ 387 w 387"/>
                  <a:gd name="T1" fmla="*/ 115 h 124"/>
                  <a:gd name="T2" fmla="*/ 372 w 387"/>
                  <a:gd name="T3" fmla="*/ 96 h 124"/>
                  <a:gd name="T4" fmla="*/ 353 w 387"/>
                  <a:gd name="T5" fmla="*/ 82 h 124"/>
                  <a:gd name="T6" fmla="*/ 327 w 387"/>
                  <a:gd name="T7" fmla="*/ 69 h 124"/>
                  <a:gd name="T8" fmla="*/ 297 w 387"/>
                  <a:gd name="T9" fmla="*/ 58 h 124"/>
                  <a:gd name="T10" fmla="*/ 258 w 387"/>
                  <a:gd name="T11" fmla="*/ 49 h 124"/>
                  <a:gd name="T12" fmla="*/ 210 w 387"/>
                  <a:gd name="T13" fmla="*/ 43 h 124"/>
                  <a:gd name="T14" fmla="*/ 155 w 387"/>
                  <a:gd name="T15" fmla="*/ 39 h 124"/>
                  <a:gd name="T16" fmla="*/ 110 w 387"/>
                  <a:gd name="T17" fmla="*/ 34 h 124"/>
                  <a:gd name="T18" fmla="*/ 68 w 387"/>
                  <a:gd name="T19" fmla="*/ 28 h 124"/>
                  <a:gd name="T20" fmla="*/ 35 w 387"/>
                  <a:gd name="T21" fmla="*/ 19 h 124"/>
                  <a:gd name="T22" fmla="*/ 11 w 387"/>
                  <a:gd name="T23" fmla="*/ 9 h 124"/>
                  <a:gd name="T24" fmla="*/ 0 w 387"/>
                  <a:gd name="T25" fmla="*/ 0 h 124"/>
                  <a:gd name="T26" fmla="*/ 15 w 387"/>
                  <a:gd name="T27" fmla="*/ 40 h 124"/>
                  <a:gd name="T28" fmla="*/ 33 w 387"/>
                  <a:gd name="T29" fmla="*/ 57 h 124"/>
                  <a:gd name="T30" fmla="*/ 74 w 387"/>
                  <a:gd name="T31" fmla="*/ 75 h 124"/>
                  <a:gd name="T32" fmla="*/ 120 w 387"/>
                  <a:gd name="T33" fmla="*/ 84 h 124"/>
                  <a:gd name="T34" fmla="*/ 170 w 387"/>
                  <a:gd name="T35" fmla="*/ 94 h 124"/>
                  <a:gd name="T36" fmla="*/ 195 w 387"/>
                  <a:gd name="T37" fmla="*/ 103 h 124"/>
                  <a:gd name="T38" fmla="*/ 209 w 387"/>
                  <a:gd name="T39" fmla="*/ 115 h 124"/>
                  <a:gd name="T40" fmla="*/ 216 w 387"/>
                  <a:gd name="T41" fmla="*/ 124 h 124"/>
                  <a:gd name="T42" fmla="*/ 282 w 387"/>
                  <a:gd name="T43" fmla="*/ 120 h 124"/>
                  <a:gd name="T44" fmla="*/ 356 w 387"/>
                  <a:gd name="T45" fmla="*/ 118 h 124"/>
                  <a:gd name="T46" fmla="*/ 387 w 387"/>
                  <a:gd name="T47" fmla="*/ 11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2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>
                  <a:gd name="T0" fmla="*/ 0 w 156"/>
                  <a:gd name="T1" fmla="*/ 0 h 29"/>
                  <a:gd name="T2" fmla="*/ 25 w 156"/>
                  <a:gd name="T3" fmla="*/ 21 h 29"/>
                  <a:gd name="T4" fmla="*/ 52 w 156"/>
                  <a:gd name="T5" fmla="*/ 28 h 29"/>
                  <a:gd name="T6" fmla="*/ 90 w 156"/>
                  <a:gd name="T7" fmla="*/ 29 h 29"/>
                  <a:gd name="T8" fmla="*/ 128 w 156"/>
                  <a:gd name="T9" fmla="*/ 21 h 29"/>
                  <a:gd name="T10" fmla="*/ 156 w 156"/>
                  <a:gd name="T11" fmla="*/ 0 h 29"/>
                  <a:gd name="T12" fmla="*/ 0 w 156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3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>
                  <a:gd name="T0" fmla="*/ 770 w 960"/>
                  <a:gd name="T1" fmla="*/ 0 h 172"/>
                  <a:gd name="T2" fmla="*/ 750 w 960"/>
                  <a:gd name="T3" fmla="*/ 16 h 172"/>
                  <a:gd name="T4" fmla="*/ 712 w 960"/>
                  <a:gd name="T5" fmla="*/ 40 h 172"/>
                  <a:gd name="T6" fmla="*/ 661 w 960"/>
                  <a:gd name="T7" fmla="*/ 59 h 172"/>
                  <a:gd name="T8" fmla="*/ 603 w 960"/>
                  <a:gd name="T9" fmla="*/ 74 h 172"/>
                  <a:gd name="T10" fmla="*/ 545 w 960"/>
                  <a:gd name="T11" fmla="*/ 84 h 172"/>
                  <a:gd name="T12" fmla="*/ 485 w 960"/>
                  <a:gd name="T13" fmla="*/ 91 h 172"/>
                  <a:gd name="T14" fmla="*/ 414 w 960"/>
                  <a:gd name="T15" fmla="*/ 94 h 172"/>
                  <a:gd name="T16" fmla="*/ 341 w 960"/>
                  <a:gd name="T17" fmla="*/ 91 h 172"/>
                  <a:gd name="T18" fmla="*/ 274 w 960"/>
                  <a:gd name="T19" fmla="*/ 83 h 172"/>
                  <a:gd name="T20" fmla="*/ 216 w 960"/>
                  <a:gd name="T21" fmla="*/ 74 h 172"/>
                  <a:gd name="T22" fmla="*/ 168 w 960"/>
                  <a:gd name="T23" fmla="*/ 76 h 172"/>
                  <a:gd name="T24" fmla="*/ 115 w 960"/>
                  <a:gd name="T25" fmla="*/ 79 h 172"/>
                  <a:gd name="T26" fmla="*/ 68 w 960"/>
                  <a:gd name="T27" fmla="*/ 87 h 172"/>
                  <a:gd name="T28" fmla="*/ 24 w 960"/>
                  <a:gd name="T29" fmla="*/ 110 h 172"/>
                  <a:gd name="T30" fmla="*/ 0 w 960"/>
                  <a:gd name="T31" fmla="*/ 135 h 172"/>
                  <a:gd name="T32" fmla="*/ 41 w 960"/>
                  <a:gd name="T33" fmla="*/ 117 h 172"/>
                  <a:gd name="T34" fmla="*/ 84 w 960"/>
                  <a:gd name="T35" fmla="*/ 104 h 172"/>
                  <a:gd name="T36" fmla="*/ 124 w 960"/>
                  <a:gd name="T37" fmla="*/ 100 h 172"/>
                  <a:gd name="T38" fmla="*/ 176 w 960"/>
                  <a:gd name="T39" fmla="*/ 100 h 172"/>
                  <a:gd name="T40" fmla="*/ 226 w 960"/>
                  <a:gd name="T41" fmla="*/ 106 h 172"/>
                  <a:gd name="T42" fmla="*/ 278 w 960"/>
                  <a:gd name="T43" fmla="*/ 121 h 172"/>
                  <a:gd name="T44" fmla="*/ 339 w 960"/>
                  <a:gd name="T45" fmla="*/ 140 h 172"/>
                  <a:gd name="T46" fmla="*/ 396 w 960"/>
                  <a:gd name="T47" fmla="*/ 154 h 172"/>
                  <a:gd name="T48" fmla="*/ 447 w 960"/>
                  <a:gd name="T49" fmla="*/ 161 h 172"/>
                  <a:gd name="T50" fmla="*/ 514 w 960"/>
                  <a:gd name="T51" fmla="*/ 167 h 172"/>
                  <a:gd name="T52" fmla="*/ 597 w 960"/>
                  <a:gd name="T53" fmla="*/ 171 h 172"/>
                  <a:gd name="T54" fmla="*/ 665 w 960"/>
                  <a:gd name="T55" fmla="*/ 172 h 172"/>
                  <a:gd name="T56" fmla="*/ 735 w 960"/>
                  <a:gd name="T57" fmla="*/ 164 h 172"/>
                  <a:gd name="T58" fmla="*/ 783 w 960"/>
                  <a:gd name="T59" fmla="*/ 147 h 172"/>
                  <a:gd name="T60" fmla="*/ 845 w 960"/>
                  <a:gd name="T61" fmla="*/ 118 h 172"/>
                  <a:gd name="T62" fmla="*/ 891 w 960"/>
                  <a:gd name="T63" fmla="*/ 80 h 172"/>
                  <a:gd name="T64" fmla="*/ 928 w 960"/>
                  <a:gd name="T65" fmla="*/ 43 h 172"/>
                  <a:gd name="T66" fmla="*/ 960 w 960"/>
                  <a:gd name="T67" fmla="*/ 2 h 172"/>
                  <a:gd name="T68" fmla="*/ 770 w 960"/>
                  <a:gd name="T6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4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>
                  <a:gd name="T0" fmla="*/ 0 w 226"/>
                  <a:gd name="T1" fmla="*/ 111 h 111"/>
                  <a:gd name="T2" fmla="*/ 1 w 226"/>
                  <a:gd name="T3" fmla="*/ 86 h 111"/>
                  <a:gd name="T4" fmla="*/ 12 w 226"/>
                  <a:gd name="T5" fmla="*/ 54 h 111"/>
                  <a:gd name="T6" fmla="*/ 28 w 226"/>
                  <a:gd name="T7" fmla="*/ 33 h 111"/>
                  <a:gd name="T8" fmla="*/ 55 w 226"/>
                  <a:gd name="T9" fmla="*/ 12 h 111"/>
                  <a:gd name="T10" fmla="*/ 93 w 226"/>
                  <a:gd name="T11" fmla="*/ 2 h 111"/>
                  <a:gd name="T12" fmla="*/ 121 w 226"/>
                  <a:gd name="T13" fmla="*/ 0 h 111"/>
                  <a:gd name="T14" fmla="*/ 157 w 226"/>
                  <a:gd name="T15" fmla="*/ 6 h 111"/>
                  <a:gd name="T16" fmla="*/ 181 w 226"/>
                  <a:gd name="T17" fmla="*/ 20 h 111"/>
                  <a:gd name="T18" fmla="*/ 202 w 226"/>
                  <a:gd name="T19" fmla="*/ 41 h 111"/>
                  <a:gd name="T20" fmla="*/ 214 w 226"/>
                  <a:gd name="T21" fmla="*/ 66 h 111"/>
                  <a:gd name="T22" fmla="*/ 220 w 226"/>
                  <a:gd name="T23" fmla="*/ 83 h 111"/>
                  <a:gd name="T24" fmla="*/ 226 w 226"/>
                  <a:gd name="T25" fmla="*/ 98 h 111"/>
                  <a:gd name="T26" fmla="*/ 120 w 226"/>
                  <a:gd name="T27" fmla="*/ 102 h 111"/>
                  <a:gd name="T28" fmla="*/ 0 w 226"/>
                  <a:gd name="T2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5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>
                  <a:gd name="T0" fmla="*/ 86 w 140"/>
                  <a:gd name="T1" fmla="*/ 0 h 45"/>
                  <a:gd name="T2" fmla="*/ 57 w 140"/>
                  <a:gd name="T3" fmla="*/ 19 h 45"/>
                  <a:gd name="T4" fmla="*/ 32 w 140"/>
                  <a:gd name="T5" fmla="*/ 29 h 45"/>
                  <a:gd name="T6" fmla="*/ 0 w 140"/>
                  <a:gd name="T7" fmla="*/ 33 h 45"/>
                  <a:gd name="T8" fmla="*/ 52 w 140"/>
                  <a:gd name="T9" fmla="*/ 45 h 45"/>
                  <a:gd name="T10" fmla="*/ 85 w 140"/>
                  <a:gd name="T11" fmla="*/ 38 h 45"/>
                  <a:gd name="T12" fmla="*/ 140 w 140"/>
                  <a:gd name="T13" fmla="*/ 2 h 45"/>
                  <a:gd name="T14" fmla="*/ 86 w 140"/>
                  <a:gd name="T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6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>
                  <a:gd name="T0" fmla="*/ 0 w 574"/>
                  <a:gd name="T1" fmla="*/ 15 h 99"/>
                  <a:gd name="T2" fmla="*/ 28 w 574"/>
                  <a:gd name="T3" fmla="*/ 4 h 99"/>
                  <a:gd name="T4" fmla="*/ 66 w 574"/>
                  <a:gd name="T5" fmla="*/ 0 h 99"/>
                  <a:gd name="T6" fmla="*/ 111 w 574"/>
                  <a:gd name="T7" fmla="*/ 0 h 99"/>
                  <a:gd name="T8" fmla="*/ 154 w 574"/>
                  <a:gd name="T9" fmla="*/ 1 h 99"/>
                  <a:gd name="T10" fmla="*/ 207 w 574"/>
                  <a:gd name="T11" fmla="*/ 18 h 99"/>
                  <a:gd name="T12" fmla="*/ 261 w 574"/>
                  <a:gd name="T13" fmla="*/ 43 h 99"/>
                  <a:gd name="T14" fmla="*/ 300 w 574"/>
                  <a:gd name="T15" fmla="*/ 48 h 99"/>
                  <a:gd name="T16" fmla="*/ 351 w 574"/>
                  <a:gd name="T17" fmla="*/ 43 h 99"/>
                  <a:gd name="T18" fmla="*/ 391 w 574"/>
                  <a:gd name="T19" fmla="*/ 31 h 99"/>
                  <a:gd name="T20" fmla="*/ 430 w 574"/>
                  <a:gd name="T21" fmla="*/ 21 h 99"/>
                  <a:gd name="T22" fmla="*/ 474 w 574"/>
                  <a:gd name="T23" fmla="*/ 12 h 99"/>
                  <a:gd name="T24" fmla="*/ 517 w 574"/>
                  <a:gd name="T25" fmla="*/ 13 h 99"/>
                  <a:gd name="T26" fmla="*/ 546 w 574"/>
                  <a:gd name="T27" fmla="*/ 21 h 99"/>
                  <a:gd name="T28" fmla="*/ 574 w 574"/>
                  <a:gd name="T29" fmla="*/ 39 h 99"/>
                  <a:gd name="T30" fmla="*/ 525 w 574"/>
                  <a:gd name="T31" fmla="*/ 36 h 99"/>
                  <a:gd name="T32" fmla="*/ 489 w 574"/>
                  <a:gd name="T33" fmla="*/ 42 h 99"/>
                  <a:gd name="T34" fmla="*/ 450 w 574"/>
                  <a:gd name="T35" fmla="*/ 55 h 99"/>
                  <a:gd name="T36" fmla="*/ 412 w 574"/>
                  <a:gd name="T37" fmla="*/ 73 h 99"/>
                  <a:gd name="T38" fmla="*/ 381 w 574"/>
                  <a:gd name="T39" fmla="*/ 87 h 99"/>
                  <a:gd name="T40" fmla="*/ 340 w 574"/>
                  <a:gd name="T41" fmla="*/ 96 h 99"/>
                  <a:gd name="T42" fmla="*/ 291 w 574"/>
                  <a:gd name="T43" fmla="*/ 99 h 99"/>
                  <a:gd name="T44" fmla="*/ 234 w 574"/>
                  <a:gd name="T45" fmla="*/ 91 h 99"/>
                  <a:gd name="T46" fmla="*/ 178 w 574"/>
                  <a:gd name="T47" fmla="*/ 76 h 99"/>
                  <a:gd name="T48" fmla="*/ 139 w 574"/>
                  <a:gd name="T49" fmla="*/ 57 h 99"/>
                  <a:gd name="T50" fmla="*/ 102 w 574"/>
                  <a:gd name="T51" fmla="*/ 33 h 99"/>
                  <a:gd name="T52" fmla="*/ 66 w 574"/>
                  <a:gd name="T53" fmla="*/ 18 h 99"/>
                  <a:gd name="T54" fmla="*/ 30 w 574"/>
                  <a:gd name="T55" fmla="*/ 13 h 99"/>
                  <a:gd name="T56" fmla="*/ 0 w 574"/>
                  <a:gd name="T57" fmla="*/ 1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7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>
                  <a:gd name="T0" fmla="*/ 0 w 86"/>
                  <a:gd name="T1" fmla="*/ 66 h 68"/>
                  <a:gd name="T2" fmla="*/ 14 w 86"/>
                  <a:gd name="T3" fmla="*/ 39 h 68"/>
                  <a:gd name="T4" fmla="*/ 39 w 86"/>
                  <a:gd name="T5" fmla="*/ 17 h 68"/>
                  <a:gd name="T6" fmla="*/ 62 w 86"/>
                  <a:gd name="T7" fmla="*/ 6 h 68"/>
                  <a:gd name="T8" fmla="*/ 86 w 86"/>
                  <a:gd name="T9" fmla="*/ 0 h 68"/>
                  <a:gd name="T10" fmla="*/ 59 w 86"/>
                  <a:gd name="T11" fmla="*/ 33 h 68"/>
                  <a:gd name="T12" fmla="*/ 50 w 86"/>
                  <a:gd name="T13" fmla="*/ 54 h 68"/>
                  <a:gd name="T14" fmla="*/ 47 w 86"/>
                  <a:gd name="T15" fmla="*/ 68 h 68"/>
                  <a:gd name="T16" fmla="*/ 0 w 86"/>
                  <a:gd name="T17" fmla="*/ 66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8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>
                  <a:gd name="T0" fmla="*/ 114 w 234"/>
                  <a:gd name="T1" fmla="*/ 0 h 117"/>
                  <a:gd name="T2" fmla="*/ 96 w 234"/>
                  <a:gd name="T3" fmla="*/ 33 h 117"/>
                  <a:gd name="T4" fmla="*/ 78 w 234"/>
                  <a:gd name="T5" fmla="*/ 63 h 117"/>
                  <a:gd name="T6" fmla="*/ 48 w 234"/>
                  <a:gd name="T7" fmla="*/ 91 h 117"/>
                  <a:gd name="T8" fmla="*/ 0 w 234"/>
                  <a:gd name="T9" fmla="*/ 117 h 117"/>
                  <a:gd name="T10" fmla="*/ 48 w 234"/>
                  <a:gd name="T11" fmla="*/ 115 h 117"/>
                  <a:gd name="T12" fmla="*/ 100 w 234"/>
                  <a:gd name="T13" fmla="*/ 103 h 117"/>
                  <a:gd name="T14" fmla="*/ 151 w 234"/>
                  <a:gd name="T15" fmla="*/ 83 h 117"/>
                  <a:gd name="T16" fmla="*/ 195 w 234"/>
                  <a:gd name="T17" fmla="*/ 50 h 117"/>
                  <a:gd name="T18" fmla="*/ 234 w 234"/>
                  <a:gd name="T19" fmla="*/ 0 h 117"/>
                  <a:gd name="T20" fmla="*/ 114 w 234"/>
                  <a:gd name="T2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29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>
                  <a:gd name="T0" fmla="*/ 0 w 411"/>
                  <a:gd name="T1" fmla="*/ 102 h 102"/>
                  <a:gd name="T2" fmla="*/ 16 w 411"/>
                  <a:gd name="T3" fmla="*/ 83 h 102"/>
                  <a:gd name="T4" fmla="*/ 42 w 411"/>
                  <a:gd name="T5" fmla="*/ 68 h 102"/>
                  <a:gd name="T6" fmla="*/ 82 w 411"/>
                  <a:gd name="T7" fmla="*/ 50 h 102"/>
                  <a:gd name="T8" fmla="*/ 126 w 411"/>
                  <a:gd name="T9" fmla="*/ 41 h 102"/>
                  <a:gd name="T10" fmla="*/ 195 w 411"/>
                  <a:gd name="T11" fmla="*/ 39 h 102"/>
                  <a:gd name="T12" fmla="*/ 247 w 411"/>
                  <a:gd name="T13" fmla="*/ 38 h 102"/>
                  <a:gd name="T14" fmla="*/ 301 w 411"/>
                  <a:gd name="T15" fmla="*/ 35 h 102"/>
                  <a:gd name="T16" fmla="*/ 340 w 411"/>
                  <a:gd name="T17" fmla="*/ 27 h 102"/>
                  <a:gd name="T18" fmla="*/ 381 w 411"/>
                  <a:gd name="T19" fmla="*/ 12 h 102"/>
                  <a:gd name="T20" fmla="*/ 406 w 411"/>
                  <a:gd name="T21" fmla="*/ 0 h 102"/>
                  <a:gd name="T22" fmla="*/ 411 w 411"/>
                  <a:gd name="T23" fmla="*/ 12 h 102"/>
                  <a:gd name="T24" fmla="*/ 373 w 411"/>
                  <a:gd name="T25" fmla="*/ 36 h 102"/>
                  <a:gd name="T26" fmla="*/ 324 w 411"/>
                  <a:gd name="T27" fmla="*/ 57 h 102"/>
                  <a:gd name="T28" fmla="*/ 261 w 411"/>
                  <a:gd name="T29" fmla="*/ 71 h 102"/>
                  <a:gd name="T30" fmla="*/ 238 w 411"/>
                  <a:gd name="T31" fmla="*/ 83 h 102"/>
                  <a:gd name="T32" fmla="*/ 177 w 411"/>
                  <a:gd name="T33" fmla="*/ 87 h 102"/>
                  <a:gd name="T34" fmla="*/ 76 w 411"/>
                  <a:gd name="T35" fmla="*/ 98 h 102"/>
                  <a:gd name="T36" fmla="*/ 0 w 411"/>
                  <a:gd name="T3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30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>
                  <a:gd name="T0" fmla="*/ 1 w 180"/>
                  <a:gd name="T1" fmla="*/ 23 h 84"/>
                  <a:gd name="T2" fmla="*/ 18 w 180"/>
                  <a:gd name="T3" fmla="*/ 56 h 84"/>
                  <a:gd name="T4" fmla="*/ 52 w 180"/>
                  <a:gd name="T5" fmla="*/ 77 h 84"/>
                  <a:gd name="T6" fmla="*/ 85 w 180"/>
                  <a:gd name="T7" fmla="*/ 84 h 84"/>
                  <a:gd name="T8" fmla="*/ 120 w 180"/>
                  <a:gd name="T9" fmla="*/ 81 h 84"/>
                  <a:gd name="T10" fmla="*/ 151 w 180"/>
                  <a:gd name="T11" fmla="*/ 64 h 84"/>
                  <a:gd name="T12" fmla="*/ 168 w 180"/>
                  <a:gd name="T13" fmla="*/ 39 h 84"/>
                  <a:gd name="T14" fmla="*/ 180 w 180"/>
                  <a:gd name="T15" fmla="*/ 0 h 84"/>
                  <a:gd name="T16" fmla="*/ 0 w 180"/>
                  <a:gd name="T17" fmla="*/ 0 h 84"/>
                  <a:gd name="T18" fmla="*/ 1 w 180"/>
                  <a:gd name="T19" fmla="*/ 2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31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>
                  <a:gd name="T0" fmla="*/ 312 w 312"/>
                  <a:gd name="T1" fmla="*/ 0 h 73"/>
                  <a:gd name="T2" fmla="*/ 249 w 312"/>
                  <a:gd name="T3" fmla="*/ 19 h 73"/>
                  <a:gd name="T4" fmla="*/ 192 w 312"/>
                  <a:gd name="T5" fmla="*/ 30 h 73"/>
                  <a:gd name="T6" fmla="*/ 150 w 312"/>
                  <a:gd name="T7" fmla="*/ 33 h 73"/>
                  <a:gd name="T8" fmla="*/ 100 w 312"/>
                  <a:gd name="T9" fmla="*/ 33 h 73"/>
                  <a:gd name="T10" fmla="*/ 34 w 312"/>
                  <a:gd name="T11" fmla="*/ 24 h 73"/>
                  <a:gd name="T12" fmla="*/ 0 w 312"/>
                  <a:gd name="T13" fmla="*/ 15 h 73"/>
                  <a:gd name="T14" fmla="*/ 88 w 312"/>
                  <a:gd name="T15" fmla="*/ 52 h 73"/>
                  <a:gd name="T16" fmla="*/ 130 w 312"/>
                  <a:gd name="T17" fmla="*/ 63 h 73"/>
                  <a:gd name="T18" fmla="*/ 178 w 312"/>
                  <a:gd name="T19" fmla="*/ 70 h 73"/>
                  <a:gd name="T20" fmla="*/ 238 w 312"/>
                  <a:gd name="T21" fmla="*/ 73 h 73"/>
                  <a:gd name="T22" fmla="*/ 274 w 312"/>
                  <a:gd name="T23" fmla="*/ 70 h 73"/>
                  <a:gd name="T24" fmla="*/ 309 w 312"/>
                  <a:gd name="T25" fmla="*/ 67 h 73"/>
                  <a:gd name="T26" fmla="*/ 312 w 312"/>
                  <a:gd name="T2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32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>
                  <a:gd name="T0" fmla="*/ 0 w 53"/>
                  <a:gd name="T1" fmla="*/ 62 h 62"/>
                  <a:gd name="T2" fmla="*/ 2 w 53"/>
                  <a:gd name="T3" fmla="*/ 44 h 62"/>
                  <a:gd name="T4" fmla="*/ 12 w 53"/>
                  <a:gd name="T5" fmla="*/ 23 h 62"/>
                  <a:gd name="T6" fmla="*/ 27 w 53"/>
                  <a:gd name="T7" fmla="*/ 8 h 62"/>
                  <a:gd name="T8" fmla="*/ 44 w 53"/>
                  <a:gd name="T9" fmla="*/ 0 h 62"/>
                  <a:gd name="T10" fmla="*/ 41 w 53"/>
                  <a:gd name="T11" fmla="*/ 18 h 62"/>
                  <a:gd name="T12" fmla="*/ 44 w 53"/>
                  <a:gd name="T13" fmla="*/ 41 h 62"/>
                  <a:gd name="T14" fmla="*/ 53 w 53"/>
                  <a:gd name="T15" fmla="*/ 53 h 62"/>
                  <a:gd name="T16" fmla="*/ 0 w 53"/>
                  <a:gd name="T1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033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36034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35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Kliknutím můžete upravit styl předlohy.</a:t>
            </a:r>
            <a:endParaRPr lang="cs-CZ" noProof="0" smtClean="0"/>
          </a:p>
        </p:txBody>
      </p:sp>
      <p:sp>
        <p:nvSpPr>
          <p:cNvPr id="36009" name="Rectangle 169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6010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6011" name="Rectangle 17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C671FC-1157-465B-9E47-F64BD3B781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09154-7B9B-4F65-8A1B-57D5D029E37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33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8FE50-5BB6-4DA8-B89E-8EB45D1C7EF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50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A79D8-2EEE-4B18-BA7F-3CA988AFBF4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05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52992-B2A7-4BE1-9CD2-F183CE14092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78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400E-00D8-4745-A670-88E26B0CF2D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66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D197D-C176-47A4-B365-8AC23781CA2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09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38072-E34E-4502-A776-5698FBBF04C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13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C7168-58E2-4A64-B72F-37BCBAF7FA6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5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E5BA6-CC3F-43C7-9425-4581B75B459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44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A6DD3-11BD-4ADD-B8C2-D91F1CE0733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57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2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22530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22531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536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45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550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5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72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577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582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95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62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639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644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649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654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67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686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700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723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>
                  <a:gd name="T0" fmla="*/ 5126 w 5126"/>
                  <a:gd name="T1" fmla="*/ 2 h 305"/>
                  <a:gd name="T2" fmla="*/ 5126 w 5126"/>
                  <a:gd name="T3" fmla="*/ 276 h 305"/>
                  <a:gd name="T4" fmla="*/ 5037 w 5126"/>
                  <a:gd name="T5" fmla="*/ 278 h 305"/>
                  <a:gd name="T6" fmla="*/ 4914 w 5126"/>
                  <a:gd name="T7" fmla="*/ 300 h 305"/>
                  <a:gd name="T8" fmla="*/ 4847 w 5126"/>
                  <a:gd name="T9" fmla="*/ 296 h 305"/>
                  <a:gd name="T10" fmla="*/ 4648 w 5126"/>
                  <a:gd name="T11" fmla="*/ 273 h 305"/>
                  <a:gd name="T12" fmla="*/ 4508 w 5126"/>
                  <a:gd name="T13" fmla="*/ 264 h 305"/>
                  <a:gd name="T14" fmla="*/ 4245 w 5126"/>
                  <a:gd name="T15" fmla="*/ 287 h 305"/>
                  <a:gd name="T16" fmla="*/ 3983 w 5126"/>
                  <a:gd name="T17" fmla="*/ 291 h 305"/>
                  <a:gd name="T18" fmla="*/ 3640 w 5126"/>
                  <a:gd name="T19" fmla="*/ 282 h 305"/>
                  <a:gd name="T20" fmla="*/ 3346 w 5126"/>
                  <a:gd name="T21" fmla="*/ 287 h 305"/>
                  <a:gd name="T22" fmla="*/ 3165 w 5126"/>
                  <a:gd name="T23" fmla="*/ 305 h 305"/>
                  <a:gd name="T24" fmla="*/ 2848 w 5126"/>
                  <a:gd name="T25" fmla="*/ 269 h 305"/>
                  <a:gd name="T26" fmla="*/ 2618 w 5126"/>
                  <a:gd name="T27" fmla="*/ 260 h 305"/>
                  <a:gd name="T28" fmla="*/ 2360 w 5126"/>
                  <a:gd name="T29" fmla="*/ 273 h 305"/>
                  <a:gd name="T30" fmla="*/ 2007 w 5126"/>
                  <a:gd name="T31" fmla="*/ 282 h 305"/>
                  <a:gd name="T32" fmla="*/ 1786 w 5126"/>
                  <a:gd name="T33" fmla="*/ 287 h 305"/>
                  <a:gd name="T34" fmla="*/ 1686 w 5126"/>
                  <a:gd name="T35" fmla="*/ 296 h 305"/>
                  <a:gd name="T36" fmla="*/ 1528 w 5126"/>
                  <a:gd name="T37" fmla="*/ 273 h 305"/>
                  <a:gd name="T38" fmla="*/ 1334 w 5126"/>
                  <a:gd name="T39" fmla="*/ 287 h 305"/>
                  <a:gd name="T40" fmla="*/ 1185 w 5126"/>
                  <a:gd name="T41" fmla="*/ 282 h 305"/>
                  <a:gd name="T42" fmla="*/ 1081 w 5126"/>
                  <a:gd name="T43" fmla="*/ 291 h 305"/>
                  <a:gd name="T44" fmla="*/ 968 w 5126"/>
                  <a:gd name="T45" fmla="*/ 282 h 305"/>
                  <a:gd name="T46" fmla="*/ 827 w 5126"/>
                  <a:gd name="T47" fmla="*/ 273 h 305"/>
                  <a:gd name="T48" fmla="*/ 701 w 5126"/>
                  <a:gd name="T49" fmla="*/ 273 h 305"/>
                  <a:gd name="T50" fmla="*/ 583 w 5126"/>
                  <a:gd name="T51" fmla="*/ 291 h 305"/>
                  <a:gd name="T52" fmla="*/ 484 w 5126"/>
                  <a:gd name="T53" fmla="*/ 278 h 305"/>
                  <a:gd name="T54" fmla="*/ 335 w 5126"/>
                  <a:gd name="T55" fmla="*/ 251 h 305"/>
                  <a:gd name="T56" fmla="*/ 172 w 5126"/>
                  <a:gd name="T57" fmla="*/ 260 h 305"/>
                  <a:gd name="T58" fmla="*/ 77 w 5126"/>
                  <a:gd name="T59" fmla="*/ 251 h 305"/>
                  <a:gd name="T60" fmla="*/ 0 w 5126"/>
                  <a:gd name="T61" fmla="*/ 237 h 305"/>
                  <a:gd name="T62" fmla="*/ 0 w 5126"/>
                  <a:gd name="T63" fmla="*/ 0 h 305"/>
                  <a:gd name="T64" fmla="*/ 5126 w 5126"/>
                  <a:gd name="T65" fmla="*/ 2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>
                  <a:gd name="T0" fmla="*/ 0 w 167"/>
                  <a:gd name="T1" fmla="*/ 74 h 95"/>
                  <a:gd name="T2" fmla="*/ 2 w 167"/>
                  <a:gd name="T3" fmla="*/ 30 h 95"/>
                  <a:gd name="T4" fmla="*/ 23 w 167"/>
                  <a:gd name="T5" fmla="*/ 12 h 95"/>
                  <a:gd name="T6" fmla="*/ 53 w 167"/>
                  <a:gd name="T7" fmla="*/ 2 h 95"/>
                  <a:gd name="T8" fmla="*/ 81 w 167"/>
                  <a:gd name="T9" fmla="*/ 0 h 95"/>
                  <a:gd name="T10" fmla="*/ 123 w 167"/>
                  <a:gd name="T11" fmla="*/ 11 h 95"/>
                  <a:gd name="T12" fmla="*/ 147 w 167"/>
                  <a:gd name="T13" fmla="*/ 30 h 95"/>
                  <a:gd name="T14" fmla="*/ 162 w 167"/>
                  <a:gd name="T15" fmla="*/ 59 h 95"/>
                  <a:gd name="T16" fmla="*/ 165 w 167"/>
                  <a:gd name="T17" fmla="*/ 80 h 95"/>
                  <a:gd name="T18" fmla="*/ 167 w 167"/>
                  <a:gd name="T19" fmla="*/ 92 h 95"/>
                  <a:gd name="T20" fmla="*/ 156 w 167"/>
                  <a:gd name="T21" fmla="*/ 95 h 95"/>
                  <a:gd name="T22" fmla="*/ 77 w 167"/>
                  <a:gd name="T23" fmla="*/ 87 h 95"/>
                  <a:gd name="T24" fmla="*/ 0 w 167"/>
                  <a:gd name="T25" fmla="*/ 7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>
                  <a:gd name="T0" fmla="*/ 0 w 921"/>
                  <a:gd name="T1" fmla="*/ 141 h 141"/>
                  <a:gd name="T2" fmla="*/ 41 w 921"/>
                  <a:gd name="T3" fmla="*/ 88 h 141"/>
                  <a:gd name="T4" fmla="*/ 70 w 921"/>
                  <a:gd name="T5" fmla="*/ 68 h 141"/>
                  <a:gd name="T6" fmla="*/ 135 w 921"/>
                  <a:gd name="T7" fmla="*/ 44 h 141"/>
                  <a:gd name="T8" fmla="*/ 207 w 921"/>
                  <a:gd name="T9" fmla="*/ 33 h 141"/>
                  <a:gd name="T10" fmla="*/ 299 w 921"/>
                  <a:gd name="T11" fmla="*/ 34 h 141"/>
                  <a:gd name="T12" fmla="*/ 397 w 921"/>
                  <a:gd name="T13" fmla="*/ 46 h 141"/>
                  <a:gd name="T14" fmla="*/ 494 w 921"/>
                  <a:gd name="T15" fmla="*/ 60 h 141"/>
                  <a:gd name="T16" fmla="*/ 550 w 921"/>
                  <a:gd name="T17" fmla="*/ 63 h 141"/>
                  <a:gd name="T18" fmla="*/ 613 w 921"/>
                  <a:gd name="T19" fmla="*/ 61 h 141"/>
                  <a:gd name="T20" fmla="*/ 662 w 921"/>
                  <a:gd name="T21" fmla="*/ 51 h 141"/>
                  <a:gd name="T22" fmla="*/ 708 w 921"/>
                  <a:gd name="T23" fmla="*/ 33 h 141"/>
                  <a:gd name="T24" fmla="*/ 753 w 921"/>
                  <a:gd name="T25" fmla="*/ 0 h 141"/>
                  <a:gd name="T26" fmla="*/ 921 w 921"/>
                  <a:gd name="T27" fmla="*/ 1 h 141"/>
                  <a:gd name="T28" fmla="*/ 899 w 921"/>
                  <a:gd name="T29" fmla="*/ 39 h 141"/>
                  <a:gd name="T30" fmla="*/ 874 w 921"/>
                  <a:gd name="T31" fmla="*/ 67 h 141"/>
                  <a:gd name="T32" fmla="*/ 850 w 921"/>
                  <a:gd name="T33" fmla="*/ 81 h 141"/>
                  <a:gd name="T34" fmla="*/ 824 w 921"/>
                  <a:gd name="T35" fmla="*/ 95 h 141"/>
                  <a:gd name="T36" fmla="*/ 789 w 921"/>
                  <a:gd name="T37" fmla="*/ 107 h 141"/>
                  <a:gd name="T38" fmla="*/ 749 w 921"/>
                  <a:gd name="T39" fmla="*/ 114 h 141"/>
                  <a:gd name="T40" fmla="*/ 689 w 921"/>
                  <a:gd name="T41" fmla="*/ 121 h 141"/>
                  <a:gd name="T42" fmla="*/ 631 w 921"/>
                  <a:gd name="T43" fmla="*/ 121 h 141"/>
                  <a:gd name="T44" fmla="*/ 529 w 921"/>
                  <a:gd name="T45" fmla="*/ 114 h 141"/>
                  <a:gd name="T46" fmla="*/ 448 w 921"/>
                  <a:gd name="T47" fmla="*/ 102 h 141"/>
                  <a:gd name="T48" fmla="*/ 377 w 921"/>
                  <a:gd name="T49" fmla="*/ 91 h 141"/>
                  <a:gd name="T50" fmla="*/ 299 w 921"/>
                  <a:gd name="T51" fmla="*/ 87 h 141"/>
                  <a:gd name="T52" fmla="*/ 210 w 921"/>
                  <a:gd name="T53" fmla="*/ 94 h 141"/>
                  <a:gd name="T54" fmla="*/ 152 w 921"/>
                  <a:gd name="T55" fmla="*/ 105 h 141"/>
                  <a:gd name="T56" fmla="*/ 122 w 921"/>
                  <a:gd name="T57" fmla="*/ 107 h 141"/>
                  <a:gd name="T58" fmla="*/ 67 w 921"/>
                  <a:gd name="T59" fmla="*/ 114 h 141"/>
                  <a:gd name="T60" fmla="*/ 24 w 921"/>
                  <a:gd name="T61" fmla="*/ 127 h 141"/>
                  <a:gd name="T62" fmla="*/ 0 w 921"/>
                  <a:gd name="T6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>
                  <a:gd name="T0" fmla="*/ 6 w 190"/>
                  <a:gd name="T1" fmla="*/ 73 h 90"/>
                  <a:gd name="T2" fmla="*/ 30 w 190"/>
                  <a:gd name="T3" fmla="*/ 52 h 90"/>
                  <a:gd name="T4" fmla="*/ 64 w 190"/>
                  <a:gd name="T5" fmla="*/ 30 h 90"/>
                  <a:gd name="T6" fmla="*/ 103 w 190"/>
                  <a:gd name="T7" fmla="*/ 12 h 90"/>
                  <a:gd name="T8" fmla="*/ 157 w 190"/>
                  <a:gd name="T9" fmla="*/ 0 h 90"/>
                  <a:gd name="T10" fmla="*/ 190 w 190"/>
                  <a:gd name="T11" fmla="*/ 0 h 90"/>
                  <a:gd name="T12" fmla="*/ 163 w 190"/>
                  <a:gd name="T13" fmla="*/ 13 h 90"/>
                  <a:gd name="T14" fmla="*/ 129 w 190"/>
                  <a:gd name="T15" fmla="*/ 33 h 90"/>
                  <a:gd name="T16" fmla="*/ 103 w 190"/>
                  <a:gd name="T17" fmla="*/ 55 h 90"/>
                  <a:gd name="T18" fmla="*/ 93 w 190"/>
                  <a:gd name="T19" fmla="*/ 75 h 90"/>
                  <a:gd name="T20" fmla="*/ 88 w 190"/>
                  <a:gd name="T21" fmla="*/ 90 h 90"/>
                  <a:gd name="T22" fmla="*/ 34 w 190"/>
                  <a:gd name="T23" fmla="*/ 87 h 90"/>
                  <a:gd name="T24" fmla="*/ 0 w 190"/>
                  <a:gd name="T25" fmla="*/ 84 h 90"/>
                  <a:gd name="T26" fmla="*/ 6 w 190"/>
                  <a:gd name="T27" fmla="*/ 7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>
                  <a:gd name="T0" fmla="*/ 0 w 190"/>
                  <a:gd name="T1" fmla="*/ 0 h 86"/>
                  <a:gd name="T2" fmla="*/ 11 w 190"/>
                  <a:gd name="T3" fmla="*/ 15 h 86"/>
                  <a:gd name="T4" fmla="*/ 45 w 190"/>
                  <a:gd name="T5" fmla="*/ 42 h 86"/>
                  <a:gd name="T6" fmla="*/ 82 w 190"/>
                  <a:gd name="T7" fmla="*/ 60 h 86"/>
                  <a:gd name="T8" fmla="*/ 136 w 190"/>
                  <a:gd name="T9" fmla="*/ 80 h 86"/>
                  <a:gd name="T10" fmla="*/ 190 w 190"/>
                  <a:gd name="T11" fmla="*/ 86 h 86"/>
                  <a:gd name="T12" fmla="*/ 136 w 190"/>
                  <a:gd name="T13" fmla="*/ 63 h 86"/>
                  <a:gd name="T14" fmla="*/ 113 w 190"/>
                  <a:gd name="T15" fmla="*/ 45 h 86"/>
                  <a:gd name="T16" fmla="*/ 93 w 190"/>
                  <a:gd name="T17" fmla="*/ 19 h 86"/>
                  <a:gd name="T18" fmla="*/ 86 w 190"/>
                  <a:gd name="T19" fmla="*/ 0 h 86"/>
                  <a:gd name="T20" fmla="*/ 0 w 190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>
                  <a:gd name="T0" fmla="*/ 387 w 387"/>
                  <a:gd name="T1" fmla="*/ 115 h 124"/>
                  <a:gd name="T2" fmla="*/ 372 w 387"/>
                  <a:gd name="T3" fmla="*/ 96 h 124"/>
                  <a:gd name="T4" fmla="*/ 353 w 387"/>
                  <a:gd name="T5" fmla="*/ 82 h 124"/>
                  <a:gd name="T6" fmla="*/ 327 w 387"/>
                  <a:gd name="T7" fmla="*/ 69 h 124"/>
                  <a:gd name="T8" fmla="*/ 297 w 387"/>
                  <a:gd name="T9" fmla="*/ 58 h 124"/>
                  <a:gd name="T10" fmla="*/ 258 w 387"/>
                  <a:gd name="T11" fmla="*/ 49 h 124"/>
                  <a:gd name="T12" fmla="*/ 210 w 387"/>
                  <a:gd name="T13" fmla="*/ 43 h 124"/>
                  <a:gd name="T14" fmla="*/ 155 w 387"/>
                  <a:gd name="T15" fmla="*/ 39 h 124"/>
                  <a:gd name="T16" fmla="*/ 110 w 387"/>
                  <a:gd name="T17" fmla="*/ 34 h 124"/>
                  <a:gd name="T18" fmla="*/ 68 w 387"/>
                  <a:gd name="T19" fmla="*/ 28 h 124"/>
                  <a:gd name="T20" fmla="*/ 35 w 387"/>
                  <a:gd name="T21" fmla="*/ 19 h 124"/>
                  <a:gd name="T22" fmla="*/ 11 w 387"/>
                  <a:gd name="T23" fmla="*/ 9 h 124"/>
                  <a:gd name="T24" fmla="*/ 0 w 387"/>
                  <a:gd name="T25" fmla="*/ 0 h 124"/>
                  <a:gd name="T26" fmla="*/ 15 w 387"/>
                  <a:gd name="T27" fmla="*/ 40 h 124"/>
                  <a:gd name="T28" fmla="*/ 33 w 387"/>
                  <a:gd name="T29" fmla="*/ 57 h 124"/>
                  <a:gd name="T30" fmla="*/ 74 w 387"/>
                  <a:gd name="T31" fmla="*/ 75 h 124"/>
                  <a:gd name="T32" fmla="*/ 120 w 387"/>
                  <a:gd name="T33" fmla="*/ 84 h 124"/>
                  <a:gd name="T34" fmla="*/ 170 w 387"/>
                  <a:gd name="T35" fmla="*/ 94 h 124"/>
                  <a:gd name="T36" fmla="*/ 195 w 387"/>
                  <a:gd name="T37" fmla="*/ 103 h 124"/>
                  <a:gd name="T38" fmla="*/ 209 w 387"/>
                  <a:gd name="T39" fmla="*/ 115 h 124"/>
                  <a:gd name="T40" fmla="*/ 216 w 387"/>
                  <a:gd name="T41" fmla="*/ 124 h 124"/>
                  <a:gd name="T42" fmla="*/ 282 w 387"/>
                  <a:gd name="T43" fmla="*/ 120 h 124"/>
                  <a:gd name="T44" fmla="*/ 356 w 387"/>
                  <a:gd name="T45" fmla="*/ 118 h 124"/>
                  <a:gd name="T46" fmla="*/ 387 w 387"/>
                  <a:gd name="T47" fmla="*/ 11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>
                  <a:gd name="T0" fmla="*/ 0 w 156"/>
                  <a:gd name="T1" fmla="*/ 0 h 29"/>
                  <a:gd name="T2" fmla="*/ 25 w 156"/>
                  <a:gd name="T3" fmla="*/ 21 h 29"/>
                  <a:gd name="T4" fmla="*/ 52 w 156"/>
                  <a:gd name="T5" fmla="*/ 28 h 29"/>
                  <a:gd name="T6" fmla="*/ 90 w 156"/>
                  <a:gd name="T7" fmla="*/ 29 h 29"/>
                  <a:gd name="T8" fmla="*/ 128 w 156"/>
                  <a:gd name="T9" fmla="*/ 21 h 29"/>
                  <a:gd name="T10" fmla="*/ 156 w 156"/>
                  <a:gd name="T11" fmla="*/ 0 h 29"/>
                  <a:gd name="T12" fmla="*/ 0 w 156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>
                  <a:gd name="T0" fmla="*/ 770 w 960"/>
                  <a:gd name="T1" fmla="*/ 0 h 172"/>
                  <a:gd name="T2" fmla="*/ 750 w 960"/>
                  <a:gd name="T3" fmla="*/ 16 h 172"/>
                  <a:gd name="T4" fmla="*/ 712 w 960"/>
                  <a:gd name="T5" fmla="*/ 40 h 172"/>
                  <a:gd name="T6" fmla="*/ 661 w 960"/>
                  <a:gd name="T7" fmla="*/ 59 h 172"/>
                  <a:gd name="T8" fmla="*/ 603 w 960"/>
                  <a:gd name="T9" fmla="*/ 74 h 172"/>
                  <a:gd name="T10" fmla="*/ 545 w 960"/>
                  <a:gd name="T11" fmla="*/ 84 h 172"/>
                  <a:gd name="T12" fmla="*/ 485 w 960"/>
                  <a:gd name="T13" fmla="*/ 91 h 172"/>
                  <a:gd name="T14" fmla="*/ 414 w 960"/>
                  <a:gd name="T15" fmla="*/ 94 h 172"/>
                  <a:gd name="T16" fmla="*/ 341 w 960"/>
                  <a:gd name="T17" fmla="*/ 91 h 172"/>
                  <a:gd name="T18" fmla="*/ 274 w 960"/>
                  <a:gd name="T19" fmla="*/ 83 h 172"/>
                  <a:gd name="T20" fmla="*/ 216 w 960"/>
                  <a:gd name="T21" fmla="*/ 74 h 172"/>
                  <a:gd name="T22" fmla="*/ 168 w 960"/>
                  <a:gd name="T23" fmla="*/ 76 h 172"/>
                  <a:gd name="T24" fmla="*/ 115 w 960"/>
                  <a:gd name="T25" fmla="*/ 79 h 172"/>
                  <a:gd name="T26" fmla="*/ 68 w 960"/>
                  <a:gd name="T27" fmla="*/ 87 h 172"/>
                  <a:gd name="T28" fmla="*/ 24 w 960"/>
                  <a:gd name="T29" fmla="*/ 110 h 172"/>
                  <a:gd name="T30" fmla="*/ 0 w 960"/>
                  <a:gd name="T31" fmla="*/ 135 h 172"/>
                  <a:gd name="T32" fmla="*/ 41 w 960"/>
                  <a:gd name="T33" fmla="*/ 117 h 172"/>
                  <a:gd name="T34" fmla="*/ 84 w 960"/>
                  <a:gd name="T35" fmla="*/ 104 h 172"/>
                  <a:gd name="T36" fmla="*/ 124 w 960"/>
                  <a:gd name="T37" fmla="*/ 100 h 172"/>
                  <a:gd name="T38" fmla="*/ 176 w 960"/>
                  <a:gd name="T39" fmla="*/ 100 h 172"/>
                  <a:gd name="T40" fmla="*/ 226 w 960"/>
                  <a:gd name="T41" fmla="*/ 106 h 172"/>
                  <a:gd name="T42" fmla="*/ 278 w 960"/>
                  <a:gd name="T43" fmla="*/ 121 h 172"/>
                  <a:gd name="T44" fmla="*/ 339 w 960"/>
                  <a:gd name="T45" fmla="*/ 140 h 172"/>
                  <a:gd name="T46" fmla="*/ 396 w 960"/>
                  <a:gd name="T47" fmla="*/ 154 h 172"/>
                  <a:gd name="T48" fmla="*/ 447 w 960"/>
                  <a:gd name="T49" fmla="*/ 161 h 172"/>
                  <a:gd name="T50" fmla="*/ 514 w 960"/>
                  <a:gd name="T51" fmla="*/ 167 h 172"/>
                  <a:gd name="T52" fmla="*/ 597 w 960"/>
                  <a:gd name="T53" fmla="*/ 171 h 172"/>
                  <a:gd name="T54" fmla="*/ 665 w 960"/>
                  <a:gd name="T55" fmla="*/ 172 h 172"/>
                  <a:gd name="T56" fmla="*/ 735 w 960"/>
                  <a:gd name="T57" fmla="*/ 164 h 172"/>
                  <a:gd name="T58" fmla="*/ 783 w 960"/>
                  <a:gd name="T59" fmla="*/ 147 h 172"/>
                  <a:gd name="T60" fmla="*/ 845 w 960"/>
                  <a:gd name="T61" fmla="*/ 118 h 172"/>
                  <a:gd name="T62" fmla="*/ 891 w 960"/>
                  <a:gd name="T63" fmla="*/ 80 h 172"/>
                  <a:gd name="T64" fmla="*/ 928 w 960"/>
                  <a:gd name="T65" fmla="*/ 43 h 172"/>
                  <a:gd name="T66" fmla="*/ 960 w 960"/>
                  <a:gd name="T67" fmla="*/ 2 h 172"/>
                  <a:gd name="T68" fmla="*/ 770 w 960"/>
                  <a:gd name="T6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>
                  <a:gd name="T0" fmla="*/ 0 w 226"/>
                  <a:gd name="T1" fmla="*/ 111 h 111"/>
                  <a:gd name="T2" fmla="*/ 1 w 226"/>
                  <a:gd name="T3" fmla="*/ 86 h 111"/>
                  <a:gd name="T4" fmla="*/ 12 w 226"/>
                  <a:gd name="T5" fmla="*/ 54 h 111"/>
                  <a:gd name="T6" fmla="*/ 28 w 226"/>
                  <a:gd name="T7" fmla="*/ 33 h 111"/>
                  <a:gd name="T8" fmla="*/ 55 w 226"/>
                  <a:gd name="T9" fmla="*/ 12 h 111"/>
                  <a:gd name="T10" fmla="*/ 93 w 226"/>
                  <a:gd name="T11" fmla="*/ 2 h 111"/>
                  <a:gd name="T12" fmla="*/ 121 w 226"/>
                  <a:gd name="T13" fmla="*/ 0 h 111"/>
                  <a:gd name="T14" fmla="*/ 157 w 226"/>
                  <a:gd name="T15" fmla="*/ 6 h 111"/>
                  <a:gd name="T16" fmla="*/ 181 w 226"/>
                  <a:gd name="T17" fmla="*/ 20 h 111"/>
                  <a:gd name="T18" fmla="*/ 202 w 226"/>
                  <a:gd name="T19" fmla="*/ 41 h 111"/>
                  <a:gd name="T20" fmla="*/ 214 w 226"/>
                  <a:gd name="T21" fmla="*/ 66 h 111"/>
                  <a:gd name="T22" fmla="*/ 220 w 226"/>
                  <a:gd name="T23" fmla="*/ 83 h 111"/>
                  <a:gd name="T24" fmla="*/ 226 w 226"/>
                  <a:gd name="T25" fmla="*/ 98 h 111"/>
                  <a:gd name="T26" fmla="*/ 120 w 226"/>
                  <a:gd name="T27" fmla="*/ 102 h 111"/>
                  <a:gd name="T28" fmla="*/ 0 w 226"/>
                  <a:gd name="T2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>
                  <a:gd name="T0" fmla="*/ 86 w 140"/>
                  <a:gd name="T1" fmla="*/ 0 h 45"/>
                  <a:gd name="T2" fmla="*/ 57 w 140"/>
                  <a:gd name="T3" fmla="*/ 19 h 45"/>
                  <a:gd name="T4" fmla="*/ 32 w 140"/>
                  <a:gd name="T5" fmla="*/ 29 h 45"/>
                  <a:gd name="T6" fmla="*/ 0 w 140"/>
                  <a:gd name="T7" fmla="*/ 33 h 45"/>
                  <a:gd name="T8" fmla="*/ 52 w 140"/>
                  <a:gd name="T9" fmla="*/ 45 h 45"/>
                  <a:gd name="T10" fmla="*/ 85 w 140"/>
                  <a:gd name="T11" fmla="*/ 38 h 45"/>
                  <a:gd name="T12" fmla="*/ 140 w 140"/>
                  <a:gd name="T13" fmla="*/ 2 h 45"/>
                  <a:gd name="T14" fmla="*/ 86 w 140"/>
                  <a:gd name="T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>
                  <a:gd name="T0" fmla="*/ 0 w 574"/>
                  <a:gd name="T1" fmla="*/ 15 h 99"/>
                  <a:gd name="T2" fmla="*/ 28 w 574"/>
                  <a:gd name="T3" fmla="*/ 4 h 99"/>
                  <a:gd name="T4" fmla="*/ 66 w 574"/>
                  <a:gd name="T5" fmla="*/ 0 h 99"/>
                  <a:gd name="T6" fmla="*/ 111 w 574"/>
                  <a:gd name="T7" fmla="*/ 0 h 99"/>
                  <a:gd name="T8" fmla="*/ 154 w 574"/>
                  <a:gd name="T9" fmla="*/ 1 h 99"/>
                  <a:gd name="T10" fmla="*/ 207 w 574"/>
                  <a:gd name="T11" fmla="*/ 18 h 99"/>
                  <a:gd name="T12" fmla="*/ 261 w 574"/>
                  <a:gd name="T13" fmla="*/ 43 h 99"/>
                  <a:gd name="T14" fmla="*/ 300 w 574"/>
                  <a:gd name="T15" fmla="*/ 48 h 99"/>
                  <a:gd name="T16" fmla="*/ 351 w 574"/>
                  <a:gd name="T17" fmla="*/ 43 h 99"/>
                  <a:gd name="T18" fmla="*/ 391 w 574"/>
                  <a:gd name="T19" fmla="*/ 31 h 99"/>
                  <a:gd name="T20" fmla="*/ 430 w 574"/>
                  <a:gd name="T21" fmla="*/ 21 h 99"/>
                  <a:gd name="T22" fmla="*/ 474 w 574"/>
                  <a:gd name="T23" fmla="*/ 12 h 99"/>
                  <a:gd name="T24" fmla="*/ 517 w 574"/>
                  <a:gd name="T25" fmla="*/ 13 h 99"/>
                  <a:gd name="T26" fmla="*/ 546 w 574"/>
                  <a:gd name="T27" fmla="*/ 21 h 99"/>
                  <a:gd name="T28" fmla="*/ 574 w 574"/>
                  <a:gd name="T29" fmla="*/ 39 h 99"/>
                  <a:gd name="T30" fmla="*/ 525 w 574"/>
                  <a:gd name="T31" fmla="*/ 36 h 99"/>
                  <a:gd name="T32" fmla="*/ 489 w 574"/>
                  <a:gd name="T33" fmla="*/ 42 h 99"/>
                  <a:gd name="T34" fmla="*/ 450 w 574"/>
                  <a:gd name="T35" fmla="*/ 55 h 99"/>
                  <a:gd name="T36" fmla="*/ 412 w 574"/>
                  <a:gd name="T37" fmla="*/ 73 h 99"/>
                  <a:gd name="T38" fmla="*/ 381 w 574"/>
                  <a:gd name="T39" fmla="*/ 87 h 99"/>
                  <a:gd name="T40" fmla="*/ 340 w 574"/>
                  <a:gd name="T41" fmla="*/ 96 h 99"/>
                  <a:gd name="T42" fmla="*/ 291 w 574"/>
                  <a:gd name="T43" fmla="*/ 99 h 99"/>
                  <a:gd name="T44" fmla="*/ 234 w 574"/>
                  <a:gd name="T45" fmla="*/ 91 h 99"/>
                  <a:gd name="T46" fmla="*/ 178 w 574"/>
                  <a:gd name="T47" fmla="*/ 76 h 99"/>
                  <a:gd name="T48" fmla="*/ 139 w 574"/>
                  <a:gd name="T49" fmla="*/ 57 h 99"/>
                  <a:gd name="T50" fmla="*/ 102 w 574"/>
                  <a:gd name="T51" fmla="*/ 33 h 99"/>
                  <a:gd name="T52" fmla="*/ 66 w 574"/>
                  <a:gd name="T53" fmla="*/ 18 h 99"/>
                  <a:gd name="T54" fmla="*/ 30 w 574"/>
                  <a:gd name="T55" fmla="*/ 13 h 99"/>
                  <a:gd name="T56" fmla="*/ 0 w 574"/>
                  <a:gd name="T57" fmla="*/ 1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>
                  <a:gd name="T0" fmla="*/ 0 w 86"/>
                  <a:gd name="T1" fmla="*/ 66 h 68"/>
                  <a:gd name="T2" fmla="*/ 14 w 86"/>
                  <a:gd name="T3" fmla="*/ 39 h 68"/>
                  <a:gd name="T4" fmla="*/ 39 w 86"/>
                  <a:gd name="T5" fmla="*/ 17 h 68"/>
                  <a:gd name="T6" fmla="*/ 62 w 86"/>
                  <a:gd name="T7" fmla="*/ 6 h 68"/>
                  <a:gd name="T8" fmla="*/ 86 w 86"/>
                  <a:gd name="T9" fmla="*/ 0 h 68"/>
                  <a:gd name="T10" fmla="*/ 59 w 86"/>
                  <a:gd name="T11" fmla="*/ 33 h 68"/>
                  <a:gd name="T12" fmla="*/ 50 w 86"/>
                  <a:gd name="T13" fmla="*/ 54 h 68"/>
                  <a:gd name="T14" fmla="*/ 47 w 86"/>
                  <a:gd name="T15" fmla="*/ 68 h 68"/>
                  <a:gd name="T16" fmla="*/ 0 w 86"/>
                  <a:gd name="T17" fmla="*/ 66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>
                  <a:gd name="T0" fmla="*/ 114 w 234"/>
                  <a:gd name="T1" fmla="*/ 0 h 117"/>
                  <a:gd name="T2" fmla="*/ 96 w 234"/>
                  <a:gd name="T3" fmla="*/ 33 h 117"/>
                  <a:gd name="T4" fmla="*/ 78 w 234"/>
                  <a:gd name="T5" fmla="*/ 63 h 117"/>
                  <a:gd name="T6" fmla="*/ 48 w 234"/>
                  <a:gd name="T7" fmla="*/ 91 h 117"/>
                  <a:gd name="T8" fmla="*/ 0 w 234"/>
                  <a:gd name="T9" fmla="*/ 117 h 117"/>
                  <a:gd name="T10" fmla="*/ 48 w 234"/>
                  <a:gd name="T11" fmla="*/ 115 h 117"/>
                  <a:gd name="T12" fmla="*/ 100 w 234"/>
                  <a:gd name="T13" fmla="*/ 103 h 117"/>
                  <a:gd name="T14" fmla="*/ 151 w 234"/>
                  <a:gd name="T15" fmla="*/ 83 h 117"/>
                  <a:gd name="T16" fmla="*/ 195 w 234"/>
                  <a:gd name="T17" fmla="*/ 50 h 117"/>
                  <a:gd name="T18" fmla="*/ 234 w 234"/>
                  <a:gd name="T19" fmla="*/ 0 h 117"/>
                  <a:gd name="T20" fmla="*/ 114 w 234"/>
                  <a:gd name="T2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>
                  <a:gd name="T0" fmla="*/ 0 w 411"/>
                  <a:gd name="T1" fmla="*/ 102 h 102"/>
                  <a:gd name="T2" fmla="*/ 16 w 411"/>
                  <a:gd name="T3" fmla="*/ 83 h 102"/>
                  <a:gd name="T4" fmla="*/ 42 w 411"/>
                  <a:gd name="T5" fmla="*/ 68 h 102"/>
                  <a:gd name="T6" fmla="*/ 82 w 411"/>
                  <a:gd name="T7" fmla="*/ 50 h 102"/>
                  <a:gd name="T8" fmla="*/ 126 w 411"/>
                  <a:gd name="T9" fmla="*/ 41 h 102"/>
                  <a:gd name="T10" fmla="*/ 195 w 411"/>
                  <a:gd name="T11" fmla="*/ 39 h 102"/>
                  <a:gd name="T12" fmla="*/ 247 w 411"/>
                  <a:gd name="T13" fmla="*/ 38 h 102"/>
                  <a:gd name="T14" fmla="*/ 301 w 411"/>
                  <a:gd name="T15" fmla="*/ 35 h 102"/>
                  <a:gd name="T16" fmla="*/ 340 w 411"/>
                  <a:gd name="T17" fmla="*/ 27 h 102"/>
                  <a:gd name="T18" fmla="*/ 381 w 411"/>
                  <a:gd name="T19" fmla="*/ 12 h 102"/>
                  <a:gd name="T20" fmla="*/ 406 w 411"/>
                  <a:gd name="T21" fmla="*/ 0 h 102"/>
                  <a:gd name="T22" fmla="*/ 411 w 411"/>
                  <a:gd name="T23" fmla="*/ 12 h 102"/>
                  <a:gd name="T24" fmla="*/ 373 w 411"/>
                  <a:gd name="T25" fmla="*/ 36 h 102"/>
                  <a:gd name="T26" fmla="*/ 324 w 411"/>
                  <a:gd name="T27" fmla="*/ 57 h 102"/>
                  <a:gd name="T28" fmla="*/ 261 w 411"/>
                  <a:gd name="T29" fmla="*/ 71 h 102"/>
                  <a:gd name="T30" fmla="*/ 238 w 411"/>
                  <a:gd name="T31" fmla="*/ 83 h 102"/>
                  <a:gd name="T32" fmla="*/ 177 w 411"/>
                  <a:gd name="T33" fmla="*/ 87 h 102"/>
                  <a:gd name="T34" fmla="*/ 76 w 411"/>
                  <a:gd name="T35" fmla="*/ 98 h 102"/>
                  <a:gd name="T36" fmla="*/ 0 w 411"/>
                  <a:gd name="T3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>
                  <a:gd name="T0" fmla="*/ 1 w 180"/>
                  <a:gd name="T1" fmla="*/ 23 h 84"/>
                  <a:gd name="T2" fmla="*/ 18 w 180"/>
                  <a:gd name="T3" fmla="*/ 56 h 84"/>
                  <a:gd name="T4" fmla="*/ 52 w 180"/>
                  <a:gd name="T5" fmla="*/ 77 h 84"/>
                  <a:gd name="T6" fmla="*/ 85 w 180"/>
                  <a:gd name="T7" fmla="*/ 84 h 84"/>
                  <a:gd name="T8" fmla="*/ 120 w 180"/>
                  <a:gd name="T9" fmla="*/ 81 h 84"/>
                  <a:gd name="T10" fmla="*/ 151 w 180"/>
                  <a:gd name="T11" fmla="*/ 64 h 84"/>
                  <a:gd name="T12" fmla="*/ 168 w 180"/>
                  <a:gd name="T13" fmla="*/ 39 h 84"/>
                  <a:gd name="T14" fmla="*/ 180 w 180"/>
                  <a:gd name="T15" fmla="*/ 0 h 84"/>
                  <a:gd name="T16" fmla="*/ 0 w 180"/>
                  <a:gd name="T17" fmla="*/ 0 h 84"/>
                  <a:gd name="T18" fmla="*/ 1 w 180"/>
                  <a:gd name="T19" fmla="*/ 2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>
                  <a:gd name="T0" fmla="*/ 312 w 312"/>
                  <a:gd name="T1" fmla="*/ 0 h 73"/>
                  <a:gd name="T2" fmla="*/ 249 w 312"/>
                  <a:gd name="T3" fmla="*/ 19 h 73"/>
                  <a:gd name="T4" fmla="*/ 192 w 312"/>
                  <a:gd name="T5" fmla="*/ 30 h 73"/>
                  <a:gd name="T6" fmla="*/ 150 w 312"/>
                  <a:gd name="T7" fmla="*/ 33 h 73"/>
                  <a:gd name="T8" fmla="*/ 100 w 312"/>
                  <a:gd name="T9" fmla="*/ 33 h 73"/>
                  <a:gd name="T10" fmla="*/ 34 w 312"/>
                  <a:gd name="T11" fmla="*/ 24 h 73"/>
                  <a:gd name="T12" fmla="*/ 0 w 312"/>
                  <a:gd name="T13" fmla="*/ 15 h 73"/>
                  <a:gd name="T14" fmla="*/ 88 w 312"/>
                  <a:gd name="T15" fmla="*/ 52 h 73"/>
                  <a:gd name="T16" fmla="*/ 130 w 312"/>
                  <a:gd name="T17" fmla="*/ 63 h 73"/>
                  <a:gd name="T18" fmla="*/ 178 w 312"/>
                  <a:gd name="T19" fmla="*/ 70 h 73"/>
                  <a:gd name="T20" fmla="*/ 238 w 312"/>
                  <a:gd name="T21" fmla="*/ 73 h 73"/>
                  <a:gd name="T22" fmla="*/ 274 w 312"/>
                  <a:gd name="T23" fmla="*/ 70 h 73"/>
                  <a:gd name="T24" fmla="*/ 309 w 312"/>
                  <a:gd name="T25" fmla="*/ 67 h 73"/>
                  <a:gd name="T26" fmla="*/ 312 w 312"/>
                  <a:gd name="T2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>
                  <a:gd name="T0" fmla="*/ 0 w 53"/>
                  <a:gd name="T1" fmla="*/ 62 h 62"/>
                  <a:gd name="T2" fmla="*/ 2 w 53"/>
                  <a:gd name="T3" fmla="*/ 44 h 62"/>
                  <a:gd name="T4" fmla="*/ 12 w 53"/>
                  <a:gd name="T5" fmla="*/ 23 h 62"/>
                  <a:gd name="T6" fmla="*/ 27 w 53"/>
                  <a:gd name="T7" fmla="*/ 8 h 62"/>
                  <a:gd name="T8" fmla="*/ 44 w 53"/>
                  <a:gd name="T9" fmla="*/ 0 h 62"/>
                  <a:gd name="T10" fmla="*/ 41 w 53"/>
                  <a:gd name="T11" fmla="*/ 18 h 62"/>
                  <a:gd name="T12" fmla="*/ 44 w 53"/>
                  <a:gd name="T13" fmla="*/ 41 h 62"/>
                  <a:gd name="T14" fmla="*/ 53 w 53"/>
                  <a:gd name="T15" fmla="*/ 53 h 62"/>
                  <a:gd name="T16" fmla="*/ 0 w 53"/>
                  <a:gd name="T1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720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695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 předlohy</a:t>
            </a:r>
          </a:p>
        </p:txBody>
      </p:sp>
      <p:sp>
        <p:nvSpPr>
          <p:cNvPr id="22696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cs-CZ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cs-CZ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7B63A432-E1E2-4E0B-84F4-64B70A1318C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Diskuze ve dvojicích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79"/>
            <a:ext cx="7772400" cy="3847133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Proč jsem si vybral tyto hodnoty?</a:t>
            </a:r>
          </a:p>
          <a:p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Co konkrétního pro mě znamenají?</a:t>
            </a:r>
          </a:p>
          <a:p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Co potřebuji, abych jednal v souladu se svými hodnotami?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687" y="493423"/>
            <a:ext cx="1675513" cy="158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030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F3FC75-CF1C-4E21-88FE-5CC751D661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poetickým motivem</Template>
  <TotalTime>3</TotalTime>
  <Words>28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Diskuze ve dvojicích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Diskuze ve dvojicích</dc:title>
  <dc:subject/>
  <dc:creator>PPP</dc:creator>
  <cp:keywords/>
  <dc:description/>
  <cp:lastModifiedBy>PPP</cp:lastModifiedBy>
  <cp:revision>1</cp:revision>
  <dcterms:created xsi:type="dcterms:W3CDTF">2023-01-23T13:49:18Z</dcterms:created>
  <dcterms:modified xsi:type="dcterms:W3CDTF">2023-01-23T13:52:45Z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TC010690541029</vt:lpwstr>
  </property>
</Properties>
</file>