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835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5292A2-151F-4512-8BF5-CBEF9E24B4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B9CCD4A-D313-4D94-B1F9-B46F4AAE5B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5EC36DF-56BB-461E-9732-53E13AFD0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5EB84-E516-4EEC-B38C-E72E42C6108B}" type="datetimeFigureOut">
              <a:rPr lang="cs-CZ" smtClean="0"/>
              <a:t>03.04.2022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C2E9688-EAAE-4B27-B1EF-85ACA16CF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D308EBC-FEED-4490-B2E1-0170A910C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2F33-DEF2-4D58-B345-0DACA530A6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5201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7C1C00-651F-402C-856B-0E10505D6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3FD0F86-7EF1-40F6-BB5F-869E3133AC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F03ACAC-3F22-4B1C-AF3B-C6A019D7C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5EB84-E516-4EEC-B38C-E72E42C6108B}" type="datetimeFigureOut">
              <a:rPr lang="cs-CZ" smtClean="0"/>
              <a:t>03.04.2022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2936082-DEB8-4EB4-8696-2205CF41C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76A58FF-DE12-4733-83D4-2DA68F037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2F33-DEF2-4D58-B345-0DACA530A6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6629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AB7BC44D-5D5C-4311-980B-57E6B797BA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344ECB2-A7D0-47B1-97DE-E69FF876F4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3FC8D44-5F4B-4E7E-A2AE-0D1C32602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5EB84-E516-4EEC-B38C-E72E42C6108B}" type="datetimeFigureOut">
              <a:rPr lang="cs-CZ" smtClean="0"/>
              <a:t>03.04.2022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7E72CD0-F097-49CE-B991-A9AE0CD59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9C64702-0A6C-4524-862C-2DE9435CD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2F33-DEF2-4D58-B345-0DACA530A6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960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5F2D58-2059-432F-AACC-7CD7FA9AB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64F625A-8F20-4562-9327-9BC4EB4270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17AECAD-D1A1-4D9D-954F-292F29027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5EB84-E516-4EEC-B38C-E72E42C6108B}" type="datetimeFigureOut">
              <a:rPr lang="cs-CZ" smtClean="0"/>
              <a:t>03.04.2022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6C194B9-A732-4440-990F-4117518D6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2680CCC-0EAA-4A45-A729-D50FA2B90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2F33-DEF2-4D58-B345-0DACA530A6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9393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562A88-5B9B-4EA3-8975-AA763D1E7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BBB5704-E882-4867-A613-D635261A9C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332842A-6CFA-4B06-8C78-F3BA2810D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5EB84-E516-4EEC-B38C-E72E42C6108B}" type="datetimeFigureOut">
              <a:rPr lang="cs-CZ" smtClean="0"/>
              <a:t>03.04.2022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2E4D678-D34F-4AB1-BAC2-9A51DE921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A72EAE1-AB53-4659-8792-A8E850CFB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2F33-DEF2-4D58-B345-0DACA530A6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4886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19D3CB-B991-4F90-8143-0F861F7CF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4891977-1764-4B00-AA54-02E013FAE0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BD8AA8E-2480-426F-AC8C-C3D718AE51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7B772BB-56D4-4535-9E70-A7C7DB948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5EB84-E516-4EEC-B38C-E72E42C6108B}" type="datetimeFigureOut">
              <a:rPr lang="cs-CZ" smtClean="0"/>
              <a:t>03.04.2022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35A1AEE-0B76-4E91-8B79-03259E9F8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6FEBE20-6214-464B-94A1-F478463C5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2F33-DEF2-4D58-B345-0DACA530A6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2634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CB16C9-56FD-470E-A7D4-DD94C94F4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0DA14C3-3ADF-4568-A633-0668677ED9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4A4B005-C328-4726-8719-9DB3A6397C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40725F3-2C13-4F21-B7E6-BD6D1E7AB6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625DB63-214B-49E4-8878-0244172B26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0E8D7F24-8A20-424A-A5A5-21C4D5692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5EB84-E516-4EEC-B38C-E72E42C6108B}" type="datetimeFigureOut">
              <a:rPr lang="cs-CZ" smtClean="0"/>
              <a:t>03.04.2022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AD236DC-524A-4CED-9351-EBB02363D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E7B0E85-353C-47B5-9D11-DA71D380C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2F33-DEF2-4D58-B345-0DACA530A6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7811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655505-4FF9-46EA-B9A8-A8033C51D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4052325-5792-47DD-9925-A8B323AE4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5EB84-E516-4EEC-B38C-E72E42C6108B}" type="datetimeFigureOut">
              <a:rPr lang="cs-CZ" smtClean="0"/>
              <a:t>03.04.2022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46225B6-BD85-47A9-876D-061878236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1E86032-9950-49E5-9FF8-0DE1EEB19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2F33-DEF2-4D58-B345-0DACA530A6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03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66650333-06FA-4899-B3AC-B656943F1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5EB84-E516-4EEC-B38C-E72E42C6108B}" type="datetimeFigureOut">
              <a:rPr lang="cs-CZ" smtClean="0"/>
              <a:t>03.04.2022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0B7FA2B-643D-413A-9A88-C1EB5193C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86F260A-6AD6-43F2-9C2E-486C57836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2F33-DEF2-4D58-B345-0DACA530A6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044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141B1D-7A04-42F5-AA01-CDABFB5B7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78CDACC-D0AE-4481-888D-118F8968C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F4F3B2C-EAE7-451B-81D8-987BB2C4D7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C9D5DB9-3A7F-4A7B-A0AD-281845379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5EB84-E516-4EEC-B38C-E72E42C6108B}" type="datetimeFigureOut">
              <a:rPr lang="cs-CZ" smtClean="0"/>
              <a:t>03.04.2022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CFDCB14-9B98-4C60-B2D2-BAEADBC29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0B575A7-AB1D-4D82-970E-AD1CAF31F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2F33-DEF2-4D58-B345-0DACA530A6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4632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237AE1-09F7-49E2-96E6-F7E107D02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02B41839-DBD2-41D0-8AB7-BB3FD4F141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0C10B02-D79D-404E-9215-B0D8C67265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E775C81-F08C-49A5-A534-86562EEB6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5EB84-E516-4EEC-B38C-E72E42C6108B}" type="datetimeFigureOut">
              <a:rPr lang="cs-CZ" smtClean="0"/>
              <a:t>03.04.2022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3EC8A28-7632-4B54-B755-0ED084AB1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97B8A4E-3254-4D93-98A4-221EA093E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2F33-DEF2-4D58-B345-0DACA530A6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8282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A7C982E-CAE9-4FA5-A9BA-D76D6E99D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19DABCD-F7B0-43EC-9FF0-8255DB8D2B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B2F34DA-6EB6-454F-A66D-0D301D45D4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5EB84-E516-4EEC-B38C-E72E42C6108B}" type="datetimeFigureOut">
              <a:rPr lang="cs-CZ" smtClean="0"/>
              <a:t>03.04.2022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CDFF809-E214-4328-92CE-EFBE0D5B3E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71E8BB2-FF40-43D5-BA59-D975D5245E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2F33-DEF2-4D58-B345-0DACA530A6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9269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FF9532E4-1ED5-468A-8F59-8AC67C9D0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357188"/>
            <a:ext cx="5715000" cy="614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4746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05079C1B-1AEF-4B7F-A565-947065318B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963" y="0"/>
            <a:ext cx="56800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91674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Širokoúhlá obrazovka</PresentationFormat>
  <Paragraphs>0</Paragraphs>
  <Slides>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Dorka Madziová</dc:creator>
  <cp:lastModifiedBy>Nývltová Jaroslava</cp:lastModifiedBy>
  <cp:revision>1</cp:revision>
  <dcterms:created xsi:type="dcterms:W3CDTF">2022-03-21T07:44:36Z</dcterms:created>
  <dcterms:modified xsi:type="dcterms:W3CDTF">2022-04-03T10:32:10Z</dcterms:modified>
</cp:coreProperties>
</file>